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0487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557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368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8135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27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723369"/>
              </p:ext>
            </p:extLst>
          </p:nvPr>
        </p:nvGraphicFramePr>
        <p:xfrm>
          <a:off x="926744" y="5399773"/>
          <a:ext cx="4092695" cy="109879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78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5998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25682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2939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92845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809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51569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76162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90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TOYDEMİR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70,72,85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Toydemir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744" y="2483864"/>
            <a:ext cx="8459050" cy="142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396422"/>
              </p:ext>
            </p:extLst>
          </p:nvPr>
        </p:nvGraphicFramePr>
        <p:xfrm>
          <a:off x="926744" y="5399773"/>
          <a:ext cx="4092695" cy="109879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78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5998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25682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2939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92845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809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51569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76162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90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AŞAĞI ÇARDAK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1048,1049,1051,1053,1099,1120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Aşağıçardak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366" y="2571513"/>
            <a:ext cx="8895963" cy="143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42142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772538"/>
              </p:ext>
            </p:extLst>
          </p:nvPr>
        </p:nvGraphicFramePr>
        <p:xfrm>
          <a:off x="926744" y="5032526"/>
          <a:ext cx="4092695" cy="19808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78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5998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25682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2939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92845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0361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267124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171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169205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KIZILİN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132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2,3,4,5,6,7,8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164014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1,2,3,4,5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484451360"/>
                  </a:ext>
                </a:extLst>
              </a:tr>
              <a:tr h="201746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35,37,38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744473519"/>
                  </a:ext>
                </a:extLst>
              </a:tr>
              <a:tr h="303574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20,21,22,41,46,47,48,49,50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3525455213"/>
                  </a:ext>
                </a:extLst>
              </a:tr>
              <a:tr h="19694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732995918"/>
                  </a:ext>
                </a:extLst>
              </a:tr>
              <a:tr h="303574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6675577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Kızılin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65" y="2185745"/>
            <a:ext cx="8826366" cy="206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2520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464760"/>
              </p:ext>
            </p:extLst>
          </p:nvPr>
        </p:nvGraphicFramePr>
        <p:xfrm>
          <a:off x="596765" y="5303510"/>
          <a:ext cx="4422674" cy="16363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5643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39015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19765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2035607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4764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32488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08041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305177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ERENKÖY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101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699,700,701,850,853,854,863,868,877,901,902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305177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666,668,669,671,708,709,710,711,719,722,772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484451360"/>
                  </a:ext>
                </a:extLst>
              </a:tr>
              <a:tr h="245373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706,707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744473519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ErenköyMahallesi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0" y="2512814"/>
            <a:ext cx="8991030" cy="133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77798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262983"/>
              </p:ext>
            </p:extLst>
          </p:nvPr>
        </p:nvGraphicFramePr>
        <p:xfrm>
          <a:off x="646924" y="5485015"/>
          <a:ext cx="4422674" cy="10857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5643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39015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02644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19765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2035607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4764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32488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08041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305177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BALLI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101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117,119,168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Ballı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25" y="2048700"/>
            <a:ext cx="8614337" cy="232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3525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394373"/>
              </p:ext>
            </p:extLst>
          </p:nvPr>
        </p:nvGraphicFramePr>
        <p:xfrm>
          <a:off x="604843" y="5194556"/>
          <a:ext cx="4414596" cy="19638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4501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38030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01360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18816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2031889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4301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TOYDEMİR-KÖSELER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31880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04147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99465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NİZİP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KÖSELER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120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2,26,27,28,29,30,31,32,36,37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99465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135,141,142,144,145,149,155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3424079378"/>
                  </a:ext>
                </a:extLst>
              </a:tr>
              <a:tr h="299465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617494070"/>
                  </a:ext>
                </a:extLst>
              </a:tr>
              <a:tr h="299465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1,4,5,13,14,15,16,17,18,19,27,36,38,39,40,41,42,51,52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09118450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Köseler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1</a:t>
            </a:r>
            <a:r>
              <a:rPr lang="tr-TR" sz="1600" dirty="0"/>
              <a:t>.,</a:t>
            </a:r>
            <a:r>
              <a:rPr lang="tr-TR" sz="1600" dirty="0" smtClean="0"/>
              <a:t>2. ve 3.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</a:t>
            </a:r>
            <a:r>
              <a:rPr lang="tr-TR" sz="1200" dirty="0" smtClean="0"/>
              <a:t>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78" y="2323353"/>
            <a:ext cx="8899560" cy="159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808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0C963C-6012-4DED-AE4F-ED8BAA1F6F52}"/>
</file>

<file path=customXml/itemProps2.xml><?xml version="1.0" encoding="utf-8"?>
<ds:datastoreItem xmlns:ds="http://schemas.openxmlformats.org/officeDocument/2006/customXml" ds:itemID="{0F0EEFCA-E020-4216-80B3-B1885976CEF3}"/>
</file>

<file path=customXml/itemProps3.xml><?xml version="1.0" encoding="utf-8"?>
<ds:datastoreItem xmlns:ds="http://schemas.openxmlformats.org/officeDocument/2006/customXml" ds:itemID="{746A75CB-1357-4509-9BCB-86F989E76C8D}"/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740</Words>
  <Application>Microsoft Office PowerPoint</Application>
  <PresentationFormat>Özel</PresentationFormat>
  <Paragraphs>164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167</cp:revision>
  <cp:lastPrinted>2019-05-27T08:17:22Z</cp:lastPrinted>
  <dcterms:modified xsi:type="dcterms:W3CDTF">2020-12-08T09:35:38Z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