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2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68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82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37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47608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5192" y="1639477"/>
            <a:ext cx="9722398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684699" y="5379687"/>
          <a:ext cx="4403943" cy="10055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4188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611751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972783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972783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362438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2152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MUT ZEYTİNLİK-DAĞPAZARI</a:t>
                      </a:r>
                      <a:r>
                        <a:rPr lang="tr-TR" sz="10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ENERJİ </a:t>
                      </a: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NAKİL HATTI TESİSİ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423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3701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2582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MERSİN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MUT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YAPINTI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119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10, 11, 12, 26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1037521" y="615714"/>
            <a:ext cx="92113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Yapıntı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Mut </a:t>
            </a:r>
            <a:r>
              <a:rPr lang="tr-TR" sz="1600" dirty="0"/>
              <a:t>Asliye Hukuk Mahkemesince belirlenen bedeller </a:t>
            </a:r>
            <a:r>
              <a:rPr lang="tr-TR" sz="1600" b="1" dirty="0"/>
              <a:t>Ziraat Bankası </a:t>
            </a:r>
            <a:r>
              <a:rPr lang="tr-TR" sz="1600" b="1" dirty="0" smtClean="0"/>
              <a:t>Mut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Mut </a:t>
            </a:r>
            <a:r>
              <a:rPr lang="tr-TR" sz="1200" dirty="0"/>
              <a:t>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/>
              <a:t>Ziraat Bankası </a:t>
            </a:r>
            <a:r>
              <a:rPr lang="tr-TR" sz="1300" b="1" dirty="0" smtClean="0"/>
              <a:t>Mut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16" y="2215071"/>
            <a:ext cx="8896060" cy="180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00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23773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2644" y="1639476"/>
            <a:ext cx="9403882" cy="3317539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Burunköy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Mut Asliye Hukuk Mahkemesince belirlenen bedeller </a:t>
            </a:r>
            <a:r>
              <a:rPr lang="tr-TR" sz="1600" b="1" dirty="0"/>
              <a:t>Ziraat Bankası Mut Şubesine </a:t>
            </a:r>
            <a:r>
              <a:rPr lang="tr-TR" sz="1600" dirty="0"/>
              <a:t>yatırılmıştır.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963278" y="5433687"/>
          <a:ext cx="4188943" cy="13592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2833">
                  <a:extLst>
                    <a:ext uri="{9D8B030D-6E8A-4147-A177-3AD203B41FA5}">
                      <a16:colId xmlns:a16="http://schemas.microsoft.com/office/drawing/2014/main" val="4126098986"/>
                    </a:ext>
                  </a:extLst>
                </a:gridCol>
                <a:gridCol w="578276">
                  <a:extLst>
                    <a:ext uri="{9D8B030D-6E8A-4147-A177-3AD203B41FA5}">
                      <a16:colId xmlns:a16="http://schemas.microsoft.com/office/drawing/2014/main" val="3198733660"/>
                    </a:ext>
                  </a:extLst>
                </a:gridCol>
                <a:gridCol w="741148">
                  <a:extLst>
                    <a:ext uri="{9D8B030D-6E8A-4147-A177-3AD203B41FA5}">
                      <a16:colId xmlns:a16="http://schemas.microsoft.com/office/drawing/2014/main" val="4213592151"/>
                    </a:ext>
                  </a:extLst>
                </a:gridCol>
                <a:gridCol w="541503">
                  <a:extLst>
                    <a:ext uri="{9D8B030D-6E8A-4147-A177-3AD203B41FA5}">
                      <a16:colId xmlns:a16="http://schemas.microsoft.com/office/drawing/2014/main" val="3004129620"/>
                    </a:ext>
                  </a:extLst>
                </a:gridCol>
                <a:gridCol w="1765183">
                  <a:extLst>
                    <a:ext uri="{9D8B030D-6E8A-4147-A177-3AD203B41FA5}">
                      <a16:colId xmlns:a16="http://schemas.microsoft.com/office/drawing/2014/main" val="3091147173"/>
                    </a:ext>
                  </a:extLst>
                </a:gridCol>
              </a:tblGrid>
              <a:tr h="2106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MUT ZEYTİNLİK-DAĞPAZARI ENERJİ NAKİL HATTI TESİSİ</a:t>
                      </a:r>
                      <a:endParaRPr lang="tr-TR" sz="9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25400" marR="25400" marT="9525" marB="2540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548849"/>
                  </a:ext>
                </a:extLst>
              </a:tr>
              <a:tr h="21502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276002"/>
                  </a:ext>
                </a:extLst>
              </a:tr>
              <a:tr h="364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+mj-lt"/>
                        </a:rPr>
                        <a:t>İLİ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+mj-lt"/>
                        </a:rPr>
                        <a:t>İLÇESİ</a:t>
                      </a:r>
                      <a:endParaRPr lang="tr-TR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+mj-lt"/>
                        </a:rPr>
                        <a:t>MAHALLESİ</a:t>
                      </a:r>
                      <a:endParaRPr lang="tr-TR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+mj-lt"/>
                        </a:rPr>
                        <a:t>ADA NO</a:t>
                      </a:r>
                      <a:endParaRPr lang="tr-TR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+mj-lt"/>
                        </a:rPr>
                        <a:t>PARSEL NO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extLst>
                  <a:ext uri="{0D108BD9-81ED-4DB2-BD59-A6C34878D82A}">
                    <a16:rowId xmlns:a16="http://schemas.microsoft.com/office/drawing/2014/main" val="1185643437"/>
                  </a:ext>
                </a:extLst>
              </a:tr>
              <a:tr h="569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MERSİN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BURUNKÖY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389, 413, 409,410,</a:t>
                      </a:r>
                      <a:r>
                        <a:rPr lang="tr-TR" sz="1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411, 426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extLst>
                  <a:ext uri="{0D108BD9-81ED-4DB2-BD59-A6C34878D82A}">
                    <a16:rowId xmlns:a16="http://schemas.microsoft.com/office/drawing/2014/main" val="3654194716"/>
                  </a:ext>
                </a:extLst>
              </a:tr>
            </a:tbl>
          </a:graphicData>
        </a:graphic>
      </p:graphicFrame>
      <p:pic>
        <p:nvPicPr>
          <p:cNvPr id="12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Dikdörtgen 10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b="1" dirty="0">
                <a:solidFill>
                  <a:srgbClr val="00888A"/>
                </a:solidFill>
              </a:rPr>
              <a:t>)</a:t>
            </a:r>
            <a:r>
              <a:rPr lang="tr-TR" sz="1200" dirty="0"/>
              <a:t> Mut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Ziraat Bankası Mut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560" y="1901724"/>
            <a:ext cx="8020050" cy="265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000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6017" y="1639477"/>
            <a:ext cx="9769641" cy="316461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Dağpazarı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Mut Asliye Hukuk Mahkemesince belirlenen bedeller </a:t>
            </a:r>
            <a:r>
              <a:rPr lang="tr-TR" sz="1600" b="1" dirty="0"/>
              <a:t>Ziraat Bankası Mut Şubesine </a:t>
            </a:r>
            <a:r>
              <a:rPr lang="tr-TR" sz="1600" dirty="0"/>
              <a:t>yatırılmıştır.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866744" y="5476090"/>
          <a:ext cx="4104925" cy="12744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1544">
                  <a:extLst>
                    <a:ext uri="{9D8B030D-6E8A-4147-A177-3AD203B41FA5}">
                      <a16:colId xmlns:a16="http://schemas.microsoft.com/office/drawing/2014/main" val="4126098986"/>
                    </a:ext>
                  </a:extLst>
                </a:gridCol>
                <a:gridCol w="566677">
                  <a:extLst>
                    <a:ext uri="{9D8B030D-6E8A-4147-A177-3AD203B41FA5}">
                      <a16:colId xmlns:a16="http://schemas.microsoft.com/office/drawing/2014/main" val="3198733660"/>
                    </a:ext>
                  </a:extLst>
                </a:gridCol>
                <a:gridCol w="726283">
                  <a:extLst>
                    <a:ext uri="{9D8B030D-6E8A-4147-A177-3AD203B41FA5}">
                      <a16:colId xmlns:a16="http://schemas.microsoft.com/office/drawing/2014/main" val="4213592151"/>
                    </a:ext>
                  </a:extLst>
                </a:gridCol>
                <a:gridCol w="530642">
                  <a:extLst>
                    <a:ext uri="{9D8B030D-6E8A-4147-A177-3AD203B41FA5}">
                      <a16:colId xmlns:a16="http://schemas.microsoft.com/office/drawing/2014/main" val="3004129620"/>
                    </a:ext>
                  </a:extLst>
                </a:gridCol>
                <a:gridCol w="1729779">
                  <a:extLst>
                    <a:ext uri="{9D8B030D-6E8A-4147-A177-3AD203B41FA5}">
                      <a16:colId xmlns:a16="http://schemas.microsoft.com/office/drawing/2014/main" val="3091147173"/>
                    </a:ext>
                  </a:extLst>
                </a:gridCol>
              </a:tblGrid>
              <a:tr h="19750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MUT ZEYTİNLİK-DAĞPAZARI ENERJİ NAKİL HATTI TESİSİ</a:t>
                      </a:r>
                      <a:endParaRPr lang="tr-TR" sz="10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25400" marR="25400" marT="9525" marB="2540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548849"/>
                  </a:ext>
                </a:extLst>
              </a:tr>
              <a:tr h="20160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276002"/>
                  </a:ext>
                </a:extLst>
              </a:tr>
              <a:tr h="3416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+mj-lt"/>
                        </a:rPr>
                        <a:t>İLİ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+mj-lt"/>
                        </a:rPr>
                        <a:t>İLÇESİ</a:t>
                      </a:r>
                      <a:endParaRPr lang="tr-TR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+mj-lt"/>
                        </a:rPr>
                        <a:t>MAHALLESİ</a:t>
                      </a:r>
                      <a:endParaRPr lang="tr-TR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+mj-lt"/>
                        </a:rPr>
                        <a:t>ADA NO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+mj-lt"/>
                        </a:rPr>
                        <a:t>PARSEL NO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extLst>
                  <a:ext uri="{0D108BD9-81ED-4DB2-BD59-A6C34878D82A}">
                    <a16:rowId xmlns:a16="http://schemas.microsoft.com/office/drawing/2014/main" val="1185643437"/>
                  </a:ext>
                </a:extLst>
              </a:tr>
              <a:tr h="533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MERSİN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DAĞPAZARI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1, 5, 15</a:t>
                      </a:r>
                      <a:endParaRPr lang="tr-TR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9525" marB="25400" anchor="ctr"/>
                </a:tc>
                <a:extLst>
                  <a:ext uri="{0D108BD9-81ED-4DB2-BD59-A6C34878D82A}">
                    <a16:rowId xmlns:a16="http://schemas.microsoft.com/office/drawing/2014/main" val="3654194716"/>
                  </a:ext>
                </a:extLst>
              </a:tr>
            </a:tbl>
          </a:graphicData>
        </a:graphic>
      </p:graphicFrame>
      <p:pic>
        <p:nvPicPr>
          <p:cNvPr id="12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71669" y="4925372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Dikdörtgen 10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b="1" dirty="0">
                <a:solidFill>
                  <a:srgbClr val="00888A"/>
                </a:solidFill>
              </a:rPr>
              <a:t>)</a:t>
            </a:r>
            <a:r>
              <a:rPr lang="tr-TR" sz="1200" dirty="0"/>
              <a:t> Mut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Ziraat Bankası Mut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45" y="2332653"/>
            <a:ext cx="8985891" cy="16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949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88F69FCEFF34D9C2CCB63A365F8F3" ma:contentTypeVersion="0" ma:contentTypeDescription="Create a new document." ma:contentTypeScope="" ma:versionID="f616518088170bc14472b76a46080ea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752EDD-B82F-4223-AC73-24700D689CD0}"/>
</file>

<file path=customXml/itemProps2.xml><?xml version="1.0" encoding="utf-8"?>
<ds:datastoreItem xmlns:ds="http://schemas.openxmlformats.org/officeDocument/2006/customXml" ds:itemID="{1EEEFE80-C8A0-48CB-9895-10AEC83315BE}"/>
</file>

<file path=customXml/itemProps3.xml><?xml version="1.0" encoding="utf-8"?>
<ds:datastoreItem xmlns:ds="http://schemas.openxmlformats.org/officeDocument/2006/customXml" ds:itemID="{81024993-A0D6-445C-BD46-830CF93F7C75}"/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347</Words>
  <Application>Microsoft Office PowerPoint</Application>
  <PresentationFormat>Özel</PresentationFormat>
  <Paragraphs>72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Mehmet Cumhur GAYGILI</cp:lastModifiedBy>
  <cp:revision>255</cp:revision>
  <cp:lastPrinted>2019-05-27T08:17:22Z</cp:lastPrinted>
  <dcterms:modified xsi:type="dcterms:W3CDTF">2021-01-15T07:21:25Z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7423c49e-9609-48ce-b325-b26bdebcf268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0x010100C6188F69FCEFF34D9C2CCB63A365F8F3</vt:lpwstr>
  </property>
</Properties>
</file>