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s/slide3.xml" ContentType="application/vnd.openxmlformats-officedocument.presentationml.slid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3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1.xml" ContentType="application/vnd.openxmlformats-officedocument.presentationml.notesSlide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1.xml" ContentType="application/vnd.openxmlformats-officedocument.theme+xml"/>
  <Override PartName="/ppt/theme/theme2.xml" ContentType="application/vnd.openxmlformats-officedocument.theme+xml"/>
  <Override PartName="/ppt/notesMasters/notesMaster1.xml" ContentType="application/vnd.openxmlformats-officedocument.presentationml.notesMaster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docProps/custom.xml" ContentType="application/vnd.openxmlformats-officedocument.custom-propertie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5"/>
  </p:notesMasterIdLst>
  <p:sldIdLst>
    <p:sldId id="256" r:id="rId2"/>
    <p:sldId id="257" r:id="rId3"/>
    <p:sldId id="258" r:id="rId4"/>
  </p:sldIdLst>
  <p:sldSz cx="10680700" cy="7556500"/>
  <p:notesSz cx="10234613" cy="1466215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359833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1pPr>
    <a:lvl2pPr marL="0" marR="0" indent="457200" algn="l" defTabSz="359833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2pPr>
    <a:lvl3pPr marL="0" marR="0" indent="914400" algn="l" defTabSz="359833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3pPr>
    <a:lvl4pPr marL="0" marR="0" indent="1371600" algn="l" defTabSz="359833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4pPr>
    <a:lvl5pPr marL="0" marR="0" indent="1828800" algn="l" defTabSz="359833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5pPr>
    <a:lvl6pPr marL="0" marR="0" indent="2286000" algn="l" defTabSz="359833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6pPr>
    <a:lvl7pPr marL="0" marR="0" indent="2743200" algn="l" defTabSz="359833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7pPr>
    <a:lvl8pPr marL="0" marR="0" indent="3200400" algn="l" defTabSz="359833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8pPr>
    <a:lvl9pPr marL="0" marR="0" indent="3657600" algn="l" defTabSz="359833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3175" cap="flat">
              <a:solidFill>
                <a:srgbClr val="FFFFFF"/>
              </a:solidFill>
              <a:prstDash val="solid"/>
              <a:round/>
            </a:ln>
          </a:left>
          <a:right>
            <a:ln w="3175" cap="flat">
              <a:solidFill>
                <a:srgbClr val="FFFFFF"/>
              </a:solidFill>
              <a:prstDash val="solid"/>
              <a:round/>
            </a:ln>
          </a:right>
          <a:top>
            <a:ln w="3175" cap="flat">
              <a:solidFill>
                <a:srgbClr val="FFFFFF"/>
              </a:solidFill>
              <a:prstDash val="solid"/>
              <a:round/>
            </a:ln>
          </a:top>
          <a:bottom>
            <a:ln w="3175" cap="flat">
              <a:solidFill>
                <a:srgbClr val="FFFFFF"/>
              </a:solidFill>
              <a:prstDash val="solid"/>
              <a:round/>
            </a:ln>
          </a:bottom>
          <a:insideH>
            <a:ln w="3175" cap="flat">
              <a:solidFill>
                <a:srgbClr val="FFFFFF"/>
              </a:solidFill>
              <a:prstDash val="solid"/>
              <a:round/>
            </a:ln>
          </a:insideH>
          <a:insideV>
            <a:ln w="3175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0DEEF"/>
          </a:solidFill>
        </a:fill>
      </a:tcStyle>
    </a:wholeTbl>
    <a:band2H>
      <a:tcTxStyle/>
      <a:tcStyle>
        <a:tcBdr/>
        <a:fill>
          <a:solidFill>
            <a:srgbClr val="E9EFF7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3175" cap="flat">
              <a:solidFill>
                <a:srgbClr val="FFFFFF"/>
              </a:solidFill>
              <a:prstDash val="solid"/>
              <a:round/>
            </a:ln>
          </a:left>
          <a:right>
            <a:ln w="3175" cap="flat">
              <a:solidFill>
                <a:srgbClr val="FFFFFF"/>
              </a:solidFill>
              <a:prstDash val="solid"/>
              <a:round/>
            </a:ln>
          </a:right>
          <a:top>
            <a:ln w="3175" cap="flat">
              <a:solidFill>
                <a:srgbClr val="FFFFFF"/>
              </a:solidFill>
              <a:prstDash val="solid"/>
              <a:round/>
            </a:ln>
          </a:top>
          <a:bottom>
            <a:ln w="3175" cap="flat">
              <a:solidFill>
                <a:srgbClr val="FFFFFF"/>
              </a:solidFill>
              <a:prstDash val="solid"/>
              <a:round/>
            </a:ln>
          </a:bottom>
          <a:insideH>
            <a:ln w="3175" cap="flat">
              <a:solidFill>
                <a:srgbClr val="FFFFFF"/>
              </a:solidFill>
              <a:prstDash val="solid"/>
              <a:round/>
            </a:ln>
          </a:insideH>
          <a:insideV>
            <a:ln w="3175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3175" cap="flat">
              <a:solidFill>
                <a:srgbClr val="FFFFFF"/>
              </a:solidFill>
              <a:prstDash val="solid"/>
              <a:round/>
            </a:ln>
          </a:left>
          <a:right>
            <a:ln w="3175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175" cap="flat">
              <a:solidFill>
                <a:srgbClr val="FFFFFF"/>
              </a:solidFill>
              <a:prstDash val="solid"/>
              <a:round/>
            </a:ln>
          </a:bottom>
          <a:insideH>
            <a:ln w="3175" cap="flat">
              <a:solidFill>
                <a:srgbClr val="FFFFFF"/>
              </a:solidFill>
              <a:prstDash val="solid"/>
              <a:round/>
            </a:ln>
          </a:insideH>
          <a:insideV>
            <a:ln w="3175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3175" cap="flat">
              <a:solidFill>
                <a:srgbClr val="FFFFFF"/>
              </a:solidFill>
              <a:prstDash val="solid"/>
              <a:round/>
            </a:ln>
          </a:left>
          <a:right>
            <a:ln w="3175" cap="flat">
              <a:solidFill>
                <a:srgbClr val="FFFFFF"/>
              </a:solidFill>
              <a:prstDash val="solid"/>
              <a:round/>
            </a:ln>
          </a:right>
          <a:top>
            <a:ln w="3175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3175" cap="flat">
              <a:solidFill>
                <a:srgbClr val="FFFFFF"/>
              </a:solidFill>
              <a:prstDash val="solid"/>
              <a:round/>
            </a:ln>
          </a:insideH>
          <a:insideV>
            <a:ln w="3175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3175" cap="flat">
              <a:solidFill>
                <a:srgbClr val="FFFFFF"/>
              </a:solidFill>
              <a:prstDash val="solid"/>
              <a:round/>
            </a:ln>
          </a:left>
          <a:right>
            <a:ln w="3175" cap="flat">
              <a:solidFill>
                <a:srgbClr val="FFFFFF"/>
              </a:solidFill>
              <a:prstDash val="solid"/>
              <a:round/>
            </a:ln>
          </a:right>
          <a:top>
            <a:ln w="3175" cap="flat">
              <a:solidFill>
                <a:srgbClr val="FFFFFF"/>
              </a:solidFill>
              <a:prstDash val="solid"/>
              <a:round/>
            </a:ln>
          </a:top>
          <a:bottom>
            <a:ln w="3175" cap="flat">
              <a:solidFill>
                <a:srgbClr val="FFFFFF"/>
              </a:solidFill>
              <a:prstDash val="solid"/>
              <a:round/>
            </a:ln>
          </a:bottom>
          <a:insideH>
            <a:ln w="3175" cap="flat">
              <a:solidFill>
                <a:srgbClr val="FFFFFF"/>
              </a:solidFill>
              <a:prstDash val="solid"/>
              <a:round/>
            </a:ln>
          </a:insideH>
          <a:insideV>
            <a:ln w="3175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E0E0E0"/>
          </a:solidFill>
        </a:fill>
      </a:tcStyle>
    </a:wholeTbl>
    <a:band2H>
      <a:tcTxStyle/>
      <a:tcStyle>
        <a:tcBdr/>
        <a:fill>
          <a:solidFill>
            <a:srgbClr val="F0F0F0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3175" cap="flat">
              <a:solidFill>
                <a:srgbClr val="FFFFFF"/>
              </a:solidFill>
              <a:prstDash val="solid"/>
              <a:round/>
            </a:ln>
          </a:left>
          <a:right>
            <a:ln w="3175" cap="flat">
              <a:solidFill>
                <a:srgbClr val="FFFFFF"/>
              </a:solidFill>
              <a:prstDash val="solid"/>
              <a:round/>
            </a:ln>
          </a:right>
          <a:top>
            <a:ln w="3175" cap="flat">
              <a:solidFill>
                <a:srgbClr val="FFFFFF"/>
              </a:solidFill>
              <a:prstDash val="solid"/>
              <a:round/>
            </a:ln>
          </a:top>
          <a:bottom>
            <a:ln w="3175" cap="flat">
              <a:solidFill>
                <a:srgbClr val="FFFFFF"/>
              </a:solidFill>
              <a:prstDash val="solid"/>
              <a:round/>
            </a:ln>
          </a:bottom>
          <a:insideH>
            <a:ln w="3175" cap="flat">
              <a:solidFill>
                <a:srgbClr val="FFFFFF"/>
              </a:solidFill>
              <a:prstDash val="solid"/>
              <a:round/>
            </a:ln>
          </a:insideH>
          <a:insideV>
            <a:ln w="3175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3175" cap="flat">
              <a:solidFill>
                <a:srgbClr val="FFFFFF"/>
              </a:solidFill>
              <a:prstDash val="solid"/>
              <a:round/>
            </a:ln>
          </a:left>
          <a:right>
            <a:ln w="3175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175" cap="flat">
              <a:solidFill>
                <a:srgbClr val="FFFFFF"/>
              </a:solidFill>
              <a:prstDash val="solid"/>
              <a:round/>
            </a:ln>
          </a:bottom>
          <a:insideH>
            <a:ln w="3175" cap="flat">
              <a:solidFill>
                <a:srgbClr val="FFFFFF"/>
              </a:solidFill>
              <a:prstDash val="solid"/>
              <a:round/>
            </a:ln>
          </a:insideH>
          <a:insideV>
            <a:ln w="3175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3175" cap="flat">
              <a:solidFill>
                <a:srgbClr val="FFFFFF"/>
              </a:solidFill>
              <a:prstDash val="solid"/>
              <a:round/>
            </a:ln>
          </a:left>
          <a:right>
            <a:ln w="3175" cap="flat">
              <a:solidFill>
                <a:srgbClr val="FFFFFF"/>
              </a:solidFill>
              <a:prstDash val="solid"/>
              <a:round/>
            </a:ln>
          </a:right>
          <a:top>
            <a:ln w="3175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3175" cap="flat">
              <a:solidFill>
                <a:srgbClr val="FFFFFF"/>
              </a:solidFill>
              <a:prstDash val="solid"/>
              <a:round/>
            </a:ln>
          </a:insideH>
          <a:insideV>
            <a:ln w="3175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3175" cap="flat">
              <a:solidFill>
                <a:srgbClr val="FFFFFF"/>
              </a:solidFill>
              <a:prstDash val="solid"/>
              <a:round/>
            </a:ln>
          </a:left>
          <a:right>
            <a:ln w="3175" cap="flat">
              <a:solidFill>
                <a:srgbClr val="FFFFFF"/>
              </a:solidFill>
              <a:prstDash val="solid"/>
              <a:round/>
            </a:ln>
          </a:right>
          <a:top>
            <a:ln w="3175" cap="flat">
              <a:solidFill>
                <a:srgbClr val="FFFFFF"/>
              </a:solidFill>
              <a:prstDash val="solid"/>
              <a:round/>
            </a:ln>
          </a:top>
          <a:bottom>
            <a:ln w="3175" cap="flat">
              <a:solidFill>
                <a:srgbClr val="FFFFFF"/>
              </a:solidFill>
              <a:prstDash val="solid"/>
              <a:round/>
            </a:ln>
          </a:bottom>
          <a:insideH>
            <a:ln w="3175" cap="flat">
              <a:solidFill>
                <a:srgbClr val="FFFFFF"/>
              </a:solidFill>
              <a:prstDash val="solid"/>
              <a:round/>
            </a:ln>
          </a:insideH>
          <a:insideV>
            <a:ln w="3175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4E2CE"/>
          </a:solidFill>
        </a:fill>
      </a:tcStyle>
    </a:wholeTbl>
    <a:band2H>
      <a:tcTxStyle/>
      <a:tcStyle>
        <a:tcBdr/>
        <a:fill>
          <a:solidFill>
            <a:srgbClr val="EBF1E8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3175" cap="flat">
              <a:solidFill>
                <a:srgbClr val="FFFFFF"/>
              </a:solidFill>
              <a:prstDash val="solid"/>
              <a:round/>
            </a:ln>
          </a:left>
          <a:right>
            <a:ln w="3175" cap="flat">
              <a:solidFill>
                <a:srgbClr val="FFFFFF"/>
              </a:solidFill>
              <a:prstDash val="solid"/>
              <a:round/>
            </a:ln>
          </a:right>
          <a:top>
            <a:ln w="3175" cap="flat">
              <a:solidFill>
                <a:srgbClr val="FFFFFF"/>
              </a:solidFill>
              <a:prstDash val="solid"/>
              <a:round/>
            </a:ln>
          </a:top>
          <a:bottom>
            <a:ln w="3175" cap="flat">
              <a:solidFill>
                <a:srgbClr val="FFFFFF"/>
              </a:solidFill>
              <a:prstDash val="solid"/>
              <a:round/>
            </a:ln>
          </a:bottom>
          <a:insideH>
            <a:ln w="3175" cap="flat">
              <a:solidFill>
                <a:srgbClr val="FFFFFF"/>
              </a:solidFill>
              <a:prstDash val="solid"/>
              <a:round/>
            </a:ln>
          </a:insideH>
          <a:insideV>
            <a:ln w="3175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3175" cap="flat">
              <a:solidFill>
                <a:srgbClr val="FFFFFF"/>
              </a:solidFill>
              <a:prstDash val="solid"/>
              <a:round/>
            </a:ln>
          </a:left>
          <a:right>
            <a:ln w="3175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175" cap="flat">
              <a:solidFill>
                <a:srgbClr val="FFFFFF"/>
              </a:solidFill>
              <a:prstDash val="solid"/>
              <a:round/>
            </a:ln>
          </a:bottom>
          <a:insideH>
            <a:ln w="3175" cap="flat">
              <a:solidFill>
                <a:srgbClr val="FFFFFF"/>
              </a:solidFill>
              <a:prstDash val="solid"/>
              <a:round/>
            </a:ln>
          </a:insideH>
          <a:insideV>
            <a:ln w="3175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3175" cap="flat">
              <a:solidFill>
                <a:srgbClr val="FFFFFF"/>
              </a:solidFill>
              <a:prstDash val="solid"/>
              <a:round/>
            </a:ln>
          </a:left>
          <a:right>
            <a:ln w="3175" cap="flat">
              <a:solidFill>
                <a:srgbClr val="FFFFFF"/>
              </a:solidFill>
              <a:prstDash val="solid"/>
              <a:round/>
            </a:ln>
          </a:right>
          <a:top>
            <a:ln w="3175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3175" cap="flat">
              <a:solidFill>
                <a:srgbClr val="FFFFFF"/>
              </a:solidFill>
              <a:prstDash val="solid"/>
              <a:round/>
            </a:ln>
          </a:insideH>
          <a:insideV>
            <a:ln w="3175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3175" cap="flat">
              <a:noFill/>
              <a:miter lim="400000"/>
            </a:ln>
          </a:left>
          <a:right>
            <a:ln w="3175" cap="flat">
              <a:noFill/>
              <a:miter lim="400000"/>
            </a:ln>
          </a:right>
          <a:top>
            <a:ln w="3175" cap="flat">
              <a:noFill/>
              <a:miter lim="400000"/>
            </a:ln>
          </a:top>
          <a:bottom>
            <a:ln w="3175" cap="flat">
              <a:noFill/>
              <a:miter lim="400000"/>
            </a:ln>
          </a:bottom>
          <a:insideH>
            <a:ln w="3175" cap="flat">
              <a:noFill/>
              <a:miter lim="400000"/>
            </a:ln>
          </a:insideH>
          <a:insideV>
            <a:ln w="3175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3175" cap="flat">
              <a:noFill/>
              <a:miter lim="400000"/>
            </a:ln>
          </a:left>
          <a:right>
            <a:ln w="3175" cap="flat">
              <a:noFill/>
              <a:miter lim="400000"/>
            </a:ln>
          </a:right>
          <a:top>
            <a:ln w="3175" cap="flat">
              <a:noFill/>
              <a:miter lim="400000"/>
            </a:ln>
          </a:top>
          <a:bottom>
            <a:ln w="3175" cap="flat">
              <a:noFill/>
              <a:miter lim="400000"/>
            </a:ln>
          </a:bottom>
          <a:insideH>
            <a:ln w="3175" cap="flat">
              <a:noFill/>
              <a:miter lim="400000"/>
            </a:ln>
          </a:insideH>
          <a:insideV>
            <a:ln w="3175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3175" cap="flat">
              <a:noFill/>
              <a:miter lim="400000"/>
            </a:ln>
          </a:left>
          <a:right>
            <a:ln w="3175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3175" cap="flat">
              <a:solidFill>
                <a:srgbClr val="000000"/>
              </a:solidFill>
              <a:prstDash val="solid"/>
              <a:round/>
            </a:ln>
          </a:bottom>
          <a:insideH>
            <a:ln w="3175" cap="flat">
              <a:noFill/>
              <a:miter lim="400000"/>
            </a:ln>
          </a:insideH>
          <a:insideV>
            <a:ln w="3175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3175" cap="flat">
              <a:noFill/>
              <a:miter lim="400000"/>
            </a:ln>
          </a:left>
          <a:right>
            <a:ln w="3175" cap="flat">
              <a:noFill/>
              <a:miter lim="400000"/>
            </a:ln>
          </a:right>
          <a:top>
            <a:ln w="3175" cap="flat">
              <a:solidFill>
                <a:srgbClr val="000000"/>
              </a:solidFill>
              <a:prstDash val="solid"/>
              <a:round/>
            </a:ln>
          </a:top>
          <a:bottom>
            <a:ln w="3175" cap="flat">
              <a:solidFill>
                <a:srgbClr val="000000"/>
              </a:solidFill>
              <a:prstDash val="solid"/>
              <a:round/>
            </a:ln>
          </a:bottom>
          <a:insideH>
            <a:ln w="3175" cap="flat">
              <a:noFill/>
              <a:miter lim="400000"/>
            </a:ln>
          </a:insideH>
          <a:insideV>
            <a:ln w="3175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3175" cap="flat">
              <a:solidFill>
                <a:srgbClr val="FFFFFF"/>
              </a:solidFill>
              <a:prstDash val="solid"/>
              <a:round/>
            </a:ln>
          </a:left>
          <a:right>
            <a:ln w="3175" cap="flat">
              <a:solidFill>
                <a:srgbClr val="FFFFFF"/>
              </a:solidFill>
              <a:prstDash val="solid"/>
              <a:round/>
            </a:ln>
          </a:right>
          <a:top>
            <a:ln w="3175" cap="flat">
              <a:solidFill>
                <a:srgbClr val="FFFFFF"/>
              </a:solidFill>
              <a:prstDash val="solid"/>
              <a:round/>
            </a:ln>
          </a:top>
          <a:bottom>
            <a:ln w="3175" cap="flat">
              <a:solidFill>
                <a:srgbClr val="FFFFFF"/>
              </a:solidFill>
              <a:prstDash val="solid"/>
              <a:round/>
            </a:ln>
          </a:bottom>
          <a:insideH>
            <a:ln w="3175" cap="flat">
              <a:solidFill>
                <a:srgbClr val="FFFFFF"/>
              </a:solidFill>
              <a:prstDash val="solid"/>
              <a:round/>
            </a:ln>
          </a:insideH>
          <a:insideV>
            <a:ln w="3175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3175" cap="flat">
              <a:solidFill>
                <a:srgbClr val="FFFFFF"/>
              </a:solidFill>
              <a:prstDash val="solid"/>
              <a:round/>
            </a:ln>
          </a:left>
          <a:right>
            <a:ln w="3175" cap="flat">
              <a:solidFill>
                <a:srgbClr val="FFFFFF"/>
              </a:solidFill>
              <a:prstDash val="solid"/>
              <a:round/>
            </a:ln>
          </a:right>
          <a:top>
            <a:ln w="3175" cap="flat">
              <a:solidFill>
                <a:srgbClr val="FFFFFF"/>
              </a:solidFill>
              <a:prstDash val="solid"/>
              <a:round/>
            </a:ln>
          </a:top>
          <a:bottom>
            <a:ln w="3175" cap="flat">
              <a:solidFill>
                <a:srgbClr val="FFFFFF"/>
              </a:solidFill>
              <a:prstDash val="solid"/>
              <a:round/>
            </a:ln>
          </a:bottom>
          <a:insideH>
            <a:ln w="3175" cap="flat">
              <a:solidFill>
                <a:srgbClr val="FFFFFF"/>
              </a:solidFill>
              <a:prstDash val="solid"/>
              <a:round/>
            </a:ln>
          </a:insideH>
          <a:insideV>
            <a:ln w="3175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3175" cap="flat">
              <a:solidFill>
                <a:srgbClr val="FFFFFF"/>
              </a:solidFill>
              <a:prstDash val="solid"/>
              <a:round/>
            </a:ln>
          </a:left>
          <a:right>
            <a:ln w="3175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175" cap="flat">
              <a:solidFill>
                <a:srgbClr val="FFFFFF"/>
              </a:solidFill>
              <a:prstDash val="solid"/>
              <a:round/>
            </a:ln>
          </a:bottom>
          <a:insideH>
            <a:ln w="3175" cap="flat">
              <a:solidFill>
                <a:srgbClr val="FFFFFF"/>
              </a:solidFill>
              <a:prstDash val="solid"/>
              <a:round/>
            </a:ln>
          </a:insideH>
          <a:insideV>
            <a:ln w="3175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3175" cap="flat">
              <a:solidFill>
                <a:srgbClr val="FFFFFF"/>
              </a:solidFill>
              <a:prstDash val="solid"/>
              <a:round/>
            </a:ln>
          </a:left>
          <a:right>
            <a:ln w="3175" cap="flat">
              <a:solidFill>
                <a:srgbClr val="FFFFFF"/>
              </a:solidFill>
              <a:prstDash val="solid"/>
              <a:round/>
            </a:ln>
          </a:right>
          <a:top>
            <a:ln w="3175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3175" cap="flat">
              <a:solidFill>
                <a:srgbClr val="FFFFFF"/>
              </a:solidFill>
              <a:prstDash val="solid"/>
              <a:round/>
            </a:ln>
          </a:insideH>
          <a:insideV>
            <a:ln w="3175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3175" cap="flat">
              <a:solidFill>
                <a:srgbClr val="000000"/>
              </a:solidFill>
              <a:prstDash val="solid"/>
              <a:round/>
            </a:ln>
          </a:left>
          <a:right>
            <a:ln w="3175" cap="flat">
              <a:solidFill>
                <a:srgbClr val="000000"/>
              </a:solidFill>
              <a:prstDash val="solid"/>
              <a:round/>
            </a:ln>
          </a:right>
          <a:top>
            <a:ln w="3175" cap="flat">
              <a:solidFill>
                <a:srgbClr val="000000"/>
              </a:solidFill>
              <a:prstDash val="solid"/>
              <a:round/>
            </a:ln>
          </a:top>
          <a:bottom>
            <a:ln w="3175" cap="flat">
              <a:solidFill>
                <a:srgbClr val="000000"/>
              </a:solidFill>
              <a:prstDash val="solid"/>
              <a:round/>
            </a:ln>
          </a:bottom>
          <a:insideH>
            <a:ln w="3175" cap="flat">
              <a:solidFill>
                <a:srgbClr val="000000"/>
              </a:solidFill>
              <a:prstDash val="solid"/>
              <a:round/>
            </a:ln>
          </a:insideH>
          <a:insideV>
            <a:ln w="3175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000000"/>
        </a:fontRef>
        <a:srgbClr val="000000"/>
      </a:tcTxStyle>
      <a:tcStyle>
        <a:tcBdr>
          <a:left>
            <a:ln w="3175" cap="flat">
              <a:solidFill>
                <a:srgbClr val="000000"/>
              </a:solidFill>
              <a:prstDash val="solid"/>
              <a:round/>
            </a:ln>
          </a:left>
          <a:right>
            <a:ln w="3175" cap="flat">
              <a:solidFill>
                <a:srgbClr val="000000"/>
              </a:solidFill>
              <a:prstDash val="solid"/>
              <a:round/>
            </a:ln>
          </a:right>
          <a:top>
            <a:ln w="3175" cap="flat">
              <a:solidFill>
                <a:srgbClr val="000000"/>
              </a:solidFill>
              <a:prstDash val="solid"/>
              <a:round/>
            </a:ln>
          </a:top>
          <a:bottom>
            <a:ln w="3175" cap="flat">
              <a:solidFill>
                <a:srgbClr val="000000"/>
              </a:solidFill>
              <a:prstDash val="solid"/>
              <a:round/>
            </a:ln>
          </a:bottom>
          <a:insideH>
            <a:ln w="3175" cap="flat">
              <a:solidFill>
                <a:srgbClr val="000000"/>
              </a:solidFill>
              <a:prstDash val="solid"/>
              <a:round/>
            </a:ln>
          </a:insideH>
          <a:insideV>
            <a:ln w="3175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3175" cap="flat">
              <a:solidFill>
                <a:srgbClr val="000000"/>
              </a:solidFill>
              <a:prstDash val="solid"/>
              <a:round/>
            </a:ln>
          </a:left>
          <a:right>
            <a:ln w="3175" cap="flat">
              <a:solidFill>
                <a:srgbClr val="000000"/>
              </a:solidFill>
              <a:prstDash val="solid"/>
              <a:round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3175" cap="flat">
              <a:solidFill>
                <a:srgbClr val="000000"/>
              </a:solidFill>
              <a:prstDash val="solid"/>
              <a:round/>
            </a:ln>
          </a:bottom>
          <a:insideH>
            <a:ln w="3175" cap="flat">
              <a:solidFill>
                <a:srgbClr val="000000"/>
              </a:solidFill>
              <a:prstDash val="solid"/>
              <a:round/>
            </a:ln>
          </a:insideH>
          <a:insideV>
            <a:ln w="3175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ajor">
          <a:srgbClr val="000000"/>
        </a:fontRef>
        <a:srgbClr val="000000"/>
      </a:tcTxStyle>
      <a:tcStyle>
        <a:tcBdr>
          <a:left>
            <a:ln w="3175" cap="flat">
              <a:solidFill>
                <a:srgbClr val="000000"/>
              </a:solidFill>
              <a:prstDash val="solid"/>
              <a:round/>
            </a:ln>
          </a:left>
          <a:right>
            <a:ln w="3175" cap="flat">
              <a:solidFill>
                <a:srgbClr val="000000"/>
              </a:solidFill>
              <a:prstDash val="solid"/>
              <a:round/>
            </a:ln>
          </a:right>
          <a:top>
            <a:ln w="3175" cap="flat">
              <a:solidFill>
                <a:srgbClr val="000000"/>
              </a:solidFill>
              <a:prstDash val="solid"/>
              <a:round/>
            </a:ln>
          </a:top>
          <a:bottom>
            <a:ln w="3175" cap="flat">
              <a:solidFill>
                <a:srgbClr val="000000"/>
              </a:solidFill>
              <a:prstDash val="solid"/>
              <a:round/>
            </a:ln>
          </a:bottom>
          <a:insideH>
            <a:ln w="3175" cap="flat">
              <a:solidFill>
                <a:srgbClr val="000000"/>
              </a:solidFill>
              <a:prstDash val="solid"/>
              <a:round/>
            </a:ln>
          </a:insideH>
          <a:insideV>
            <a:ln w="3175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  <a:tblStyle styleId="{5940675A-B579-460E-94D1-54222C63F5DA}" styleName="Stil Yok, Tablo Kılavuz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56" d="100"/>
          <a:sy n="56" d="100"/>
        </p:scale>
        <p:origin x="1240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12" Type="http://schemas.openxmlformats.org/officeDocument/2006/relationships/customXml" Target="../customXml/item3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openxmlformats.org/officeDocument/2006/relationships/customXml" Target="../customXml/item2.xml"/><Relationship Id="rId5" Type="http://schemas.openxmlformats.org/officeDocument/2006/relationships/notesMaster" Target="notesMasters/notesMaster1.xml"/><Relationship Id="rId10" Type="http://schemas.openxmlformats.org/officeDocument/2006/relationships/customXml" Target="../customXml/item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Shape 110"/>
          <p:cNvSpPr>
            <a:spLocks noGrp="1" noRot="1" noChangeAspect="1"/>
          </p:cNvSpPr>
          <p:nvPr>
            <p:ph type="sldImg"/>
          </p:nvPr>
        </p:nvSpPr>
        <p:spPr>
          <a:xfrm>
            <a:off x="1231900" y="1100138"/>
            <a:ext cx="7770813" cy="5497512"/>
          </a:xfrm>
          <a:prstGeom prst="rect">
            <a:avLst/>
          </a:prstGeom>
        </p:spPr>
        <p:txBody>
          <a:bodyPr lIns="135906" tIns="67953" rIns="135906" bIns="67953"/>
          <a:lstStyle/>
          <a:p>
            <a:endParaRPr/>
          </a:p>
        </p:txBody>
      </p:sp>
      <p:sp>
        <p:nvSpPr>
          <p:cNvPr id="111" name="Shape 111"/>
          <p:cNvSpPr>
            <a:spLocks noGrp="1"/>
          </p:cNvSpPr>
          <p:nvPr>
            <p:ph type="body" sz="quarter" idx="1"/>
          </p:nvPr>
        </p:nvSpPr>
        <p:spPr>
          <a:xfrm>
            <a:off x="1364618" y="6964522"/>
            <a:ext cx="7505382" cy="6597968"/>
          </a:xfrm>
          <a:prstGeom prst="rect">
            <a:avLst/>
          </a:prstGeom>
        </p:spPr>
        <p:txBody>
          <a:bodyPr lIns="135906" tIns="67953" rIns="135906" bIns="67953"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846327" latinLnBrk="0">
      <a:defRPr sz="1100">
        <a:latin typeface="+mj-lt"/>
        <a:ea typeface="+mj-ea"/>
        <a:cs typeface="+mj-cs"/>
        <a:sym typeface="Calibri"/>
      </a:defRPr>
    </a:lvl1pPr>
    <a:lvl2pPr indent="228600" defTabSz="846327" latinLnBrk="0">
      <a:defRPr sz="1100">
        <a:latin typeface="+mj-lt"/>
        <a:ea typeface="+mj-ea"/>
        <a:cs typeface="+mj-cs"/>
        <a:sym typeface="Calibri"/>
      </a:defRPr>
    </a:lvl2pPr>
    <a:lvl3pPr indent="457200" defTabSz="846327" latinLnBrk="0">
      <a:defRPr sz="1100">
        <a:latin typeface="+mj-lt"/>
        <a:ea typeface="+mj-ea"/>
        <a:cs typeface="+mj-cs"/>
        <a:sym typeface="Calibri"/>
      </a:defRPr>
    </a:lvl3pPr>
    <a:lvl4pPr indent="685800" defTabSz="846327" latinLnBrk="0">
      <a:defRPr sz="1100">
        <a:latin typeface="+mj-lt"/>
        <a:ea typeface="+mj-ea"/>
        <a:cs typeface="+mj-cs"/>
        <a:sym typeface="Calibri"/>
      </a:defRPr>
    </a:lvl4pPr>
    <a:lvl5pPr indent="914400" defTabSz="846327" latinLnBrk="0">
      <a:defRPr sz="1100">
        <a:latin typeface="+mj-lt"/>
        <a:ea typeface="+mj-ea"/>
        <a:cs typeface="+mj-cs"/>
        <a:sym typeface="Calibri"/>
      </a:defRPr>
    </a:lvl5pPr>
    <a:lvl6pPr indent="1143000" defTabSz="846327" latinLnBrk="0">
      <a:defRPr sz="1100">
        <a:latin typeface="+mj-lt"/>
        <a:ea typeface="+mj-ea"/>
        <a:cs typeface="+mj-cs"/>
        <a:sym typeface="Calibri"/>
      </a:defRPr>
    </a:lvl6pPr>
    <a:lvl7pPr indent="1371600" defTabSz="846327" latinLnBrk="0">
      <a:defRPr sz="1100">
        <a:latin typeface="+mj-lt"/>
        <a:ea typeface="+mj-ea"/>
        <a:cs typeface="+mj-cs"/>
        <a:sym typeface="Calibri"/>
      </a:defRPr>
    </a:lvl7pPr>
    <a:lvl8pPr indent="1600200" defTabSz="846327" latinLnBrk="0">
      <a:defRPr sz="1100">
        <a:latin typeface="+mj-lt"/>
        <a:ea typeface="+mj-ea"/>
        <a:cs typeface="+mj-cs"/>
        <a:sym typeface="Calibri"/>
      </a:defRPr>
    </a:lvl8pPr>
    <a:lvl9pPr indent="1828800" defTabSz="846327" latinLnBrk="0">
      <a:defRPr sz="1100">
        <a:latin typeface="+mj-lt"/>
        <a:ea typeface="+mj-ea"/>
        <a:cs typeface="+mj-cs"/>
        <a:sym typeface="Calibri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>
          <a:xfrm>
            <a:off x="1231900" y="1100138"/>
            <a:ext cx="7770813" cy="5497512"/>
          </a:xfrm>
        </p:spPr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0368338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>
          <a:xfrm>
            <a:off x="1231900" y="1100138"/>
            <a:ext cx="7770813" cy="5497512"/>
          </a:xfrm>
        </p:spPr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1982847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>
          <a:xfrm>
            <a:off x="1231900" y="1100138"/>
            <a:ext cx="7770813" cy="5497512"/>
          </a:xfrm>
        </p:spPr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1037000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Başlık Metni"/>
          <p:cNvSpPr txBox="1">
            <a:spLocks noGrp="1"/>
          </p:cNvSpPr>
          <p:nvPr>
            <p:ph type="title"/>
          </p:nvPr>
        </p:nvSpPr>
        <p:spPr>
          <a:xfrm>
            <a:off x="1715216" y="961622"/>
            <a:ext cx="7250268" cy="1218594"/>
          </a:xfrm>
          <a:prstGeom prst="rect">
            <a:avLst/>
          </a:prstGeom>
        </p:spPr>
        <p:txBody>
          <a:bodyPr/>
          <a:lstStyle/>
          <a:p>
            <a:r>
              <a:t>Başlık Metni</a:t>
            </a:r>
          </a:p>
        </p:txBody>
      </p:sp>
      <p:sp>
        <p:nvSpPr>
          <p:cNvPr id="59" name="Slayt Numarası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Slayt Numarası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Başlık Metni"/>
          <p:cNvSpPr txBox="1">
            <a:spLocks noGrp="1"/>
          </p:cNvSpPr>
          <p:nvPr>
            <p:ph type="title"/>
          </p:nvPr>
        </p:nvSpPr>
        <p:spPr>
          <a:xfrm>
            <a:off x="1716312" y="1046265"/>
            <a:ext cx="2711189" cy="1471070"/>
          </a:xfrm>
          <a:prstGeom prst="rect">
            <a:avLst/>
          </a:prstGeom>
        </p:spPr>
        <p:txBody>
          <a:bodyPr anchor="b"/>
          <a:lstStyle>
            <a:lvl1pPr>
              <a:defRPr sz="3400"/>
            </a:lvl1pPr>
          </a:lstStyle>
          <a:p>
            <a:r>
              <a:t>Başlık Metni</a:t>
            </a:r>
          </a:p>
        </p:txBody>
      </p:sp>
      <p:sp>
        <p:nvSpPr>
          <p:cNvPr id="74" name="Gövde Düzeyi Bir…"/>
          <p:cNvSpPr txBox="1">
            <a:spLocks noGrp="1"/>
          </p:cNvSpPr>
          <p:nvPr>
            <p:ph type="body" sz="half" idx="1"/>
          </p:nvPr>
        </p:nvSpPr>
        <p:spPr>
          <a:xfrm>
            <a:off x="4710986" y="1533704"/>
            <a:ext cx="4255592" cy="4480339"/>
          </a:xfrm>
          <a:prstGeom prst="rect">
            <a:avLst/>
          </a:prstGeom>
        </p:spPr>
        <p:txBody>
          <a:bodyPr/>
          <a:lstStyle>
            <a:lvl1pPr marL="247303" indent="-247303">
              <a:defRPr sz="3400"/>
            </a:lvl1pPr>
            <a:lvl2pPr marL="919089" indent="-279009">
              <a:defRPr sz="3400"/>
            </a:lvl2pPr>
            <a:lvl3pPr marL="1609898" indent="-329738">
              <a:defRPr sz="3400"/>
            </a:lvl3pPr>
            <a:lvl4pPr marL="2308859" indent="-388619">
              <a:defRPr sz="3400"/>
            </a:lvl4pPr>
            <a:lvl5pPr marL="2948939" indent="-388619">
              <a:defRPr sz="3400"/>
            </a:lvl5pPr>
          </a:lstStyle>
          <a:p>
            <a:r>
              <a:t>Gövde Düzeyi Bir</a:t>
            </a:r>
          </a:p>
          <a:p>
            <a:pPr lvl="1"/>
            <a:r>
              <a:t>Gövde Düzeyi İki</a:t>
            </a:r>
          </a:p>
          <a:p>
            <a:pPr lvl="2"/>
            <a:r>
              <a:t>Gövde Düzeyi Üç</a:t>
            </a:r>
          </a:p>
          <a:p>
            <a:pPr lvl="3"/>
            <a:r>
              <a:t>Gövde Düzeyi Dört</a:t>
            </a:r>
          </a:p>
          <a:p>
            <a:pPr lvl="4"/>
            <a:r>
              <a:t>Gövde Düzeyi Beş</a:t>
            </a:r>
          </a:p>
        </p:txBody>
      </p:sp>
      <p:sp>
        <p:nvSpPr>
          <p:cNvPr id="75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1716311" y="2517334"/>
            <a:ext cx="2711189" cy="3504005"/>
          </a:xfrm>
          <a:prstGeom prst="rect">
            <a:avLst/>
          </a:prstGeom>
          <a:ln w="12700"/>
        </p:spPr>
        <p:txBody>
          <a:bodyPr/>
          <a:lstStyle/>
          <a:p>
            <a:pPr marL="0" indent="0">
              <a:buSzTx/>
              <a:buFontTx/>
              <a:buNone/>
              <a:defRPr sz="1600"/>
            </a:pPr>
            <a:endParaRPr/>
          </a:p>
        </p:txBody>
      </p:sp>
      <p:sp>
        <p:nvSpPr>
          <p:cNvPr id="76" name="Slayt Numarası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Başlık Metni"/>
          <p:cNvSpPr txBox="1">
            <a:spLocks noGrp="1"/>
          </p:cNvSpPr>
          <p:nvPr>
            <p:ph type="title"/>
          </p:nvPr>
        </p:nvSpPr>
        <p:spPr>
          <a:xfrm>
            <a:off x="1716312" y="1046265"/>
            <a:ext cx="2711189" cy="1471070"/>
          </a:xfrm>
          <a:prstGeom prst="rect">
            <a:avLst/>
          </a:prstGeom>
        </p:spPr>
        <p:txBody>
          <a:bodyPr anchor="b"/>
          <a:lstStyle>
            <a:lvl1pPr>
              <a:defRPr sz="3400"/>
            </a:lvl1pPr>
          </a:lstStyle>
          <a:p>
            <a:r>
              <a:t>Başlık Metni</a:t>
            </a:r>
          </a:p>
        </p:txBody>
      </p:sp>
      <p:sp>
        <p:nvSpPr>
          <p:cNvPr id="84" name="Picture Placeholder 2"/>
          <p:cNvSpPr>
            <a:spLocks noGrp="1"/>
          </p:cNvSpPr>
          <p:nvPr>
            <p:ph type="pic" sz="half" idx="13"/>
          </p:nvPr>
        </p:nvSpPr>
        <p:spPr>
          <a:xfrm>
            <a:off x="4710986" y="1533704"/>
            <a:ext cx="4255592" cy="4480339"/>
          </a:xfrm>
          <a:prstGeom prst="rect">
            <a:avLst/>
          </a:prstGeom>
          <a:ln w="12700"/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85" name="Gövde Düzeyi Bir…"/>
          <p:cNvSpPr txBox="1">
            <a:spLocks noGrp="1"/>
          </p:cNvSpPr>
          <p:nvPr>
            <p:ph type="body" sz="quarter" idx="1"/>
          </p:nvPr>
        </p:nvSpPr>
        <p:spPr>
          <a:xfrm>
            <a:off x="1716312" y="2517334"/>
            <a:ext cx="2711189" cy="3504005"/>
          </a:xfrm>
          <a:prstGeom prst="rect">
            <a:avLst/>
          </a:prstGeom>
        </p:spPr>
        <p:txBody>
          <a:bodyPr/>
          <a:lstStyle>
            <a:lvl1pPr marL="0" indent="0">
              <a:buSzTx/>
              <a:buFontTx/>
              <a:buNone/>
              <a:defRPr sz="1600"/>
            </a:lvl1pPr>
            <a:lvl2pPr marL="0" indent="640080">
              <a:buSzTx/>
              <a:buFontTx/>
              <a:buNone/>
              <a:defRPr sz="1600"/>
            </a:lvl2pPr>
            <a:lvl3pPr marL="0" indent="1280160">
              <a:buSzTx/>
              <a:buFontTx/>
              <a:buNone/>
              <a:defRPr sz="1600"/>
            </a:lvl3pPr>
            <a:lvl4pPr marL="0" indent="1920239">
              <a:buSzTx/>
              <a:buFontTx/>
              <a:buNone/>
              <a:defRPr sz="1600"/>
            </a:lvl4pPr>
            <a:lvl5pPr marL="0" indent="2560320">
              <a:buSzTx/>
              <a:buFontTx/>
              <a:buNone/>
              <a:defRPr sz="1600"/>
            </a:lvl5pPr>
          </a:lstStyle>
          <a:p>
            <a:r>
              <a:t>Gövde Düzeyi Bir</a:t>
            </a:r>
          </a:p>
          <a:p>
            <a:pPr lvl="1"/>
            <a:r>
              <a:t>Gövde Düzeyi İki</a:t>
            </a:r>
          </a:p>
          <a:p>
            <a:pPr lvl="2"/>
            <a:r>
              <a:t>Gövde Düzeyi Üç</a:t>
            </a:r>
          </a:p>
          <a:p>
            <a:pPr lvl="3"/>
            <a:r>
              <a:t>Gövde Düzeyi Dört</a:t>
            </a:r>
          </a:p>
          <a:p>
            <a:pPr lvl="4"/>
            <a:r>
              <a:t>Gövde Düzeyi Beş</a:t>
            </a:r>
          </a:p>
        </p:txBody>
      </p:sp>
      <p:sp>
        <p:nvSpPr>
          <p:cNvPr id="86" name="Slayt Numarası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Başlık Metni"/>
          <p:cNvSpPr txBox="1">
            <a:spLocks noGrp="1"/>
          </p:cNvSpPr>
          <p:nvPr>
            <p:ph type="title"/>
          </p:nvPr>
        </p:nvSpPr>
        <p:spPr>
          <a:xfrm>
            <a:off x="1715216" y="961622"/>
            <a:ext cx="7250268" cy="1218594"/>
          </a:xfrm>
          <a:prstGeom prst="rect">
            <a:avLst/>
          </a:prstGeom>
        </p:spPr>
        <p:txBody>
          <a:bodyPr/>
          <a:lstStyle/>
          <a:p>
            <a:r>
              <a:t>Başlık Metni</a:t>
            </a:r>
          </a:p>
        </p:txBody>
      </p:sp>
      <p:sp>
        <p:nvSpPr>
          <p:cNvPr id="94" name="Gövde Düzeyi Bir…"/>
          <p:cNvSpPr txBox="1">
            <a:spLocks noGrp="1"/>
          </p:cNvSpPr>
          <p:nvPr>
            <p:ph type="body" sz="half" idx="1"/>
          </p:nvPr>
        </p:nvSpPr>
        <p:spPr>
          <a:xfrm>
            <a:off x="1715216" y="2304262"/>
            <a:ext cx="7250268" cy="4000199"/>
          </a:xfrm>
          <a:prstGeom prst="rect">
            <a:avLst/>
          </a:prstGeom>
        </p:spPr>
        <p:txBody>
          <a:bodyPr/>
          <a:lstStyle/>
          <a:p>
            <a:r>
              <a:t>Gövde Düzeyi Bir</a:t>
            </a:r>
          </a:p>
          <a:p>
            <a:pPr lvl="1"/>
            <a:r>
              <a:t>Gövde Düzeyi İki</a:t>
            </a:r>
          </a:p>
          <a:p>
            <a:pPr lvl="2"/>
            <a:r>
              <a:t>Gövde Düzeyi Üç</a:t>
            </a:r>
          </a:p>
          <a:p>
            <a:pPr lvl="3"/>
            <a:r>
              <a:t>Gövde Düzeyi Dört</a:t>
            </a:r>
          </a:p>
          <a:p>
            <a:pPr lvl="4"/>
            <a:r>
              <a:t>Gövde Düzeyi Beş</a:t>
            </a:r>
          </a:p>
        </p:txBody>
      </p:sp>
      <p:sp>
        <p:nvSpPr>
          <p:cNvPr id="95" name="Slayt Numarası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Başlık Metni"/>
          <p:cNvSpPr txBox="1">
            <a:spLocks noGrp="1"/>
          </p:cNvSpPr>
          <p:nvPr>
            <p:ph type="title"/>
          </p:nvPr>
        </p:nvSpPr>
        <p:spPr>
          <a:xfrm>
            <a:off x="7152917" y="961620"/>
            <a:ext cx="1812568" cy="5342841"/>
          </a:xfrm>
          <a:prstGeom prst="rect">
            <a:avLst/>
          </a:prstGeom>
        </p:spPr>
        <p:txBody>
          <a:bodyPr/>
          <a:lstStyle/>
          <a:p>
            <a:r>
              <a:t>Başlık Metni</a:t>
            </a:r>
          </a:p>
        </p:txBody>
      </p:sp>
      <p:sp>
        <p:nvSpPr>
          <p:cNvPr id="103" name="Gövde Düzeyi Bir…"/>
          <p:cNvSpPr txBox="1">
            <a:spLocks noGrp="1"/>
          </p:cNvSpPr>
          <p:nvPr>
            <p:ph type="body" sz="half" idx="1"/>
          </p:nvPr>
        </p:nvSpPr>
        <p:spPr>
          <a:xfrm>
            <a:off x="1715217" y="961620"/>
            <a:ext cx="5332625" cy="5342841"/>
          </a:xfrm>
          <a:prstGeom prst="rect">
            <a:avLst/>
          </a:prstGeom>
        </p:spPr>
        <p:txBody>
          <a:bodyPr/>
          <a:lstStyle/>
          <a:p>
            <a:r>
              <a:t>Gövde Düzeyi Bir</a:t>
            </a:r>
          </a:p>
          <a:p>
            <a:pPr lvl="1"/>
            <a:r>
              <a:t>Gövde Düzeyi İki</a:t>
            </a:r>
          </a:p>
          <a:p>
            <a:pPr lvl="2"/>
            <a:r>
              <a:t>Gövde Düzeyi Üç</a:t>
            </a:r>
          </a:p>
          <a:p>
            <a:pPr lvl="3"/>
            <a:r>
              <a:t>Gövde Düzeyi Dört</a:t>
            </a:r>
          </a:p>
          <a:p>
            <a:pPr lvl="4"/>
            <a:r>
              <a:t>Gövde Düzeyi Beş</a:t>
            </a:r>
          </a:p>
        </p:txBody>
      </p:sp>
      <p:sp>
        <p:nvSpPr>
          <p:cNvPr id="104" name="Slayt Numarası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Başlık Metni"/>
          <p:cNvSpPr txBox="1">
            <a:spLocks noGrp="1"/>
          </p:cNvSpPr>
          <p:nvPr>
            <p:ph type="title"/>
          </p:nvPr>
        </p:nvSpPr>
        <p:spPr>
          <a:xfrm>
            <a:off x="1767754" y="1657751"/>
            <a:ext cx="7145192" cy="2194929"/>
          </a:xfrm>
          <a:prstGeom prst="rect">
            <a:avLst/>
          </a:prstGeom>
        </p:spPr>
        <p:txBody>
          <a:bodyPr anchor="b"/>
          <a:lstStyle>
            <a:lvl1pPr algn="ctr">
              <a:defRPr sz="6600"/>
            </a:lvl1pPr>
          </a:lstStyle>
          <a:p>
            <a:r>
              <a:t>Başlık Metni</a:t>
            </a:r>
          </a:p>
        </p:txBody>
      </p:sp>
      <p:sp>
        <p:nvSpPr>
          <p:cNvPr id="13" name="Gövde Düzeyi Bir…"/>
          <p:cNvSpPr txBox="1">
            <a:spLocks noGrp="1"/>
          </p:cNvSpPr>
          <p:nvPr>
            <p:ph type="body" sz="quarter" idx="1"/>
          </p:nvPr>
        </p:nvSpPr>
        <p:spPr>
          <a:xfrm>
            <a:off x="2188060" y="3937324"/>
            <a:ext cx="6304580" cy="1522148"/>
          </a:xfrm>
          <a:prstGeom prst="rect">
            <a:avLst/>
          </a:prstGeom>
        </p:spPr>
        <p:txBody>
          <a:bodyPr/>
          <a:lstStyle>
            <a:lvl1pPr marL="0" indent="0" algn="ctr">
              <a:buSzTx/>
              <a:buFontTx/>
              <a:buNone/>
              <a:defRPr sz="2400"/>
            </a:lvl1pPr>
            <a:lvl2pPr marL="0" indent="640080" algn="ctr">
              <a:buSzTx/>
              <a:buFontTx/>
              <a:buNone/>
              <a:defRPr sz="2400"/>
            </a:lvl2pPr>
            <a:lvl3pPr marL="0" indent="1280160" algn="ctr">
              <a:buSzTx/>
              <a:buFontTx/>
              <a:buNone/>
              <a:defRPr sz="2400"/>
            </a:lvl3pPr>
            <a:lvl4pPr marL="0" indent="1920239" algn="ctr">
              <a:buSzTx/>
              <a:buFontTx/>
              <a:buNone/>
              <a:defRPr sz="2400"/>
            </a:lvl4pPr>
            <a:lvl5pPr marL="0" indent="2560320" algn="ctr">
              <a:buSzTx/>
              <a:buFontTx/>
              <a:buNone/>
              <a:defRPr sz="2400"/>
            </a:lvl5pPr>
          </a:lstStyle>
          <a:p>
            <a:r>
              <a:t>Gövde Düzeyi Bir</a:t>
            </a:r>
          </a:p>
          <a:p>
            <a:pPr lvl="1"/>
            <a:r>
              <a:t>Gövde Düzeyi İki</a:t>
            </a:r>
          </a:p>
          <a:p>
            <a:pPr lvl="2"/>
            <a:r>
              <a:t>Gövde Düzeyi Üç</a:t>
            </a:r>
          </a:p>
          <a:p>
            <a:pPr lvl="3"/>
            <a:r>
              <a:t>Gövde Düzeyi Dört</a:t>
            </a:r>
          </a:p>
          <a:p>
            <a:pPr lvl="4"/>
            <a:r>
              <a:t>Gövde Düzeyi Beş</a:t>
            </a:r>
          </a:p>
        </p:txBody>
      </p:sp>
      <p:sp>
        <p:nvSpPr>
          <p:cNvPr id="14" name="Slayt Numarası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833476082"/>
      </p:ext>
    </p:extLst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Başlık Metni"/>
          <p:cNvSpPr txBox="1">
            <a:spLocks noGrp="1"/>
          </p:cNvSpPr>
          <p:nvPr>
            <p:ph type="title"/>
          </p:nvPr>
        </p:nvSpPr>
        <p:spPr>
          <a:xfrm>
            <a:off x="1557602" y="710605"/>
            <a:ext cx="7565496" cy="1386424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30021" tIns="30021" rIns="30021" bIns="30021" anchor="ctr">
            <a:normAutofit/>
          </a:bodyPr>
          <a:lstStyle/>
          <a:p>
            <a:r>
              <a:t>Başlık Metni</a:t>
            </a:r>
          </a:p>
        </p:txBody>
      </p:sp>
      <p:sp>
        <p:nvSpPr>
          <p:cNvPr id="4" name="Gövde Düzeyi Bir…"/>
          <p:cNvSpPr txBox="1">
            <a:spLocks noGrp="1"/>
          </p:cNvSpPr>
          <p:nvPr>
            <p:ph type="body" idx="1"/>
          </p:nvPr>
        </p:nvSpPr>
        <p:spPr>
          <a:xfrm>
            <a:off x="1557602" y="2097028"/>
            <a:ext cx="7565496" cy="4833512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30021" tIns="30021" rIns="30021" bIns="30021">
            <a:normAutofit/>
          </a:bodyPr>
          <a:lstStyle/>
          <a:p>
            <a:r>
              <a:t>Gövde Düzeyi Bir</a:t>
            </a:r>
          </a:p>
          <a:p>
            <a:pPr lvl="1"/>
            <a:r>
              <a:t>Gövde Düzeyi İki</a:t>
            </a:r>
          </a:p>
          <a:p>
            <a:pPr lvl="2"/>
            <a:r>
              <a:t>Gövde Düzeyi Üç</a:t>
            </a:r>
          </a:p>
          <a:p>
            <a:pPr lvl="3"/>
            <a:r>
              <a:t>Gövde Düzeyi Dört</a:t>
            </a:r>
          </a:p>
          <a:p>
            <a:pPr lvl="4"/>
            <a:r>
              <a:t>Gövde Düzeyi Beş</a:t>
            </a:r>
          </a:p>
        </p:txBody>
      </p:sp>
      <p:sp>
        <p:nvSpPr>
          <p:cNvPr id="5" name="Slayt Numarası"/>
          <p:cNvSpPr txBox="1">
            <a:spLocks noGrp="1"/>
          </p:cNvSpPr>
          <p:nvPr>
            <p:ph type="sldNum" sz="quarter" idx="2"/>
          </p:nvPr>
        </p:nvSpPr>
        <p:spPr>
          <a:xfrm>
            <a:off x="8738256" y="6528748"/>
            <a:ext cx="227228" cy="216909"/>
          </a:xfrm>
          <a:prstGeom prst="rect">
            <a:avLst/>
          </a:prstGeom>
          <a:ln w="3175">
            <a:miter lim="400000"/>
          </a:ln>
        </p:spPr>
        <p:txBody>
          <a:bodyPr wrap="none" lIns="30021" tIns="30021" rIns="30021" bIns="30021" anchor="ctr">
            <a:spAutoFit/>
          </a:bodyPr>
          <a:lstStyle>
            <a:lvl1pPr algn="r">
              <a:defRPr sz="1200">
                <a:solidFill>
                  <a:srgbClr val="888888"/>
                </a:solidFill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  <p:sp>
        <p:nvSpPr>
          <p:cNvPr id="2" name="fr" descr="Genele Açık"/>
          <p:cNvSpPr txBox="1"/>
          <p:nvPr/>
        </p:nvSpPr>
        <p:spPr>
          <a:xfrm>
            <a:off x="0" y="7236460"/>
            <a:ext cx="10680700" cy="191433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30021" tIns="30021" rIns="30021" bIns="30021">
            <a:spAutoFit/>
          </a:bodyPr>
          <a:lstStyle>
            <a:lvl1pPr algn="r">
              <a:defRPr sz="600">
                <a:latin typeface="Verdana"/>
                <a:ea typeface="Verdana"/>
                <a:cs typeface="Verdana"/>
                <a:sym typeface="Verdana"/>
              </a:defRPr>
            </a:lvl1pPr>
          </a:lstStyle>
          <a:p>
            <a:pPr algn="r"/>
            <a:r>
              <a:rPr lang="tr-TR" sz="850" b="0" i="0" u="none" baseline="0">
                <a:solidFill>
                  <a:srgbClr val="000000"/>
                </a:solidFill>
                <a:latin typeface="verdana" panose="020B0604030504040204" pitchFamily="34" charset="0"/>
              </a:rPr>
              <a:t>Genele Açık</a:t>
            </a:r>
            <a:endParaRPr sz="850" b="0" i="0" u="none" baseline="0">
              <a:solidFill>
                <a:srgbClr val="000000"/>
              </a:solidFill>
              <a:latin typeface="verdana" panose="020B060403050404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  <p:sldLayoutId id="2147483655" r:id="rId2"/>
    <p:sldLayoutId id="2147483656" r:id="rId3"/>
    <p:sldLayoutId id="2147483657" r:id="rId4"/>
    <p:sldLayoutId id="2147483658" r:id="rId5"/>
    <p:sldLayoutId id="2147483659" r:id="rId6"/>
    <p:sldLayoutId id="2147483660" r:id="rId7"/>
  </p:sldLayoutIdLst>
  <p:transition spd="med"/>
  <p:txStyles>
    <p:titleStyle>
      <a:lvl1pPr marL="0" marR="0" indent="0" algn="l" defTabSz="1007533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6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1pPr>
      <a:lvl2pPr marL="0" marR="0" indent="0" algn="l" defTabSz="1007533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6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2pPr>
      <a:lvl3pPr marL="0" marR="0" indent="0" algn="l" defTabSz="1007533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6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3pPr>
      <a:lvl4pPr marL="0" marR="0" indent="0" algn="l" defTabSz="1007533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6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4pPr>
      <a:lvl5pPr marL="0" marR="0" indent="0" algn="l" defTabSz="1007533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6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5pPr>
      <a:lvl6pPr marL="0" marR="0" indent="0" algn="l" defTabSz="1007533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6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6pPr>
      <a:lvl7pPr marL="0" marR="0" indent="0" algn="l" defTabSz="1007533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6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7pPr>
      <a:lvl8pPr marL="0" marR="0" indent="0" algn="l" defTabSz="1007533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6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8pPr>
      <a:lvl9pPr marL="0" marR="0" indent="0" algn="l" defTabSz="1007533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6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9pPr>
    </p:titleStyle>
    <p:bodyStyle>
      <a:lvl1pPr marL="229772" marR="0" indent="-229772" algn="l" defTabSz="1007533" rtl="0" latinLnBrk="0">
        <a:lnSpc>
          <a:spcPct val="90000"/>
        </a:lnSpc>
        <a:spcBef>
          <a:spcPts val="11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1pPr>
      <a:lvl2pPr marL="911629" marR="0" indent="-271549" algn="l" defTabSz="1007533" rtl="0" latinLnBrk="0">
        <a:lnSpc>
          <a:spcPct val="90000"/>
        </a:lnSpc>
        <a:spcBef>
          <a:spcPts val="11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2pPr>
      <a:lvl3pPr marL="1600200" marR="0" indent="-320039" algn="l" defTabSz="1007533" rtl="0" latinLnBrk="0">
        <a:lnSpc>
          <a:spcPct val="90000"/>
        </a:lnSpc>
        <a:spcBef>
          <a:spcPts val="11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3pPr>
      <a:lvl4pPr marL="2278684" marR="0" indent="-358444" algn="l" defTabSz="1007533" rtl="0" latinLnBrk="0">
        <a:lnSpc>
          <a:spcPct val="90000"/>
        </a:lnSpc>
        <a:spcBef>
          <a:spcPts val="11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4pPr>
      <a:lvl5pPr marL="2918764" marR="0" indent="-358444" algn="l" defTabSz="1007533" rtl="0" latinLnBrk="0">
        <a:lnSpc>
          <a:spcPct val="90000"/>
        </a:lnSpc>
        <a:spcBef>
          <a:spcPts val="11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5pPr>
      <a:lvl6pPr marL="3558844" marR="0" indent="-358444" algn="l" defTabSz="1007533" rtl="0" latinLnBrk="0">
        <a:lnSpc>
          <a:spcPct val="90000"/>
        </a:lnSpc>
        <a:spcBef>
          <a:spcPts val="11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6pPr>
      <a:lvl7pPr marL="4198925" marR="0" indent="-358445" algn="l" defTabSz="1007533" rtl="0" latinLnBrk="0">
        <a:lnSpc>
          <a:spcPct val="90000"/>
        </a:lnSpc>
        <a:spcBef>
          <a:spcPts val="11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7pPr>
      <a:lvl8pPr marL="4839004" marR="0" indent="-358444" algn="l" defTabSz="1007533" rtl="0" latinLnBrk="0">
        <a:lnSpc>
          <a:spcPct val="90000"/>
        </a:lnSpc>
        <a:spcBef>
          <a:spcPts val="11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8pPr>
      <a:lvl9pPr marL="5479084" marR="0" indent="-358445" algn="l" defTabSz="1007533" rtl="0" latinLnBrk="0">
        <a:lnSpc>
          <a:spcPct val="90000"/>
        </a:lnSpc>
        <a:spcBef>
          <a:spcPts val="11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9pPr>
    </p:bodyStyle>
    <p:otherStyle>
      <a:lvl1pPr marL="0" marR="0" indent="0" algn="r" defTabSz="359833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1pPr>
      <a:lvl2pPr marL="0" marR="0" indent="457200" algn="r" defTabSz="359833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2pPr>
      <a:lvl3pPr marL="0" marR="0" indent="914400" algn="r" defTabSz="359833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3pPr>
      <a:lvl4pPr marL="0" marR="0" indent="1371600" algn="r" defTabSz="359833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4pPr>
      <a:lvl5pPr marL="0" marR="0" indent="1828800" algn="r" defTabSz="359833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5pPr>
      <a:lvl6pPr marL="0" marR="0" indent="2286000" algn="r" defTabSz="359833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6pPr>
      <a:lvl7pPr marL="0" marR="0" indent="2743200" algn="r" defTabSz="359833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7pPr>
      <a:lvl8pPr marL="0" marR="0" indent="3200400" algn="r" defTabSz="359833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8pPr>
      <a:lvl9pPr marL="0" marR="0" indent="3657600" algn="r" defTabSz="359833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JP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JP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3" name="background-01-01.jpg" descr="background-01-01.jpg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-1" y="0"/>
            <a:ext cx="10680701" cy="7550781"/>
          </a:xfrm>
          <a:prstGeom prst="rect">
            <a:avLst/>
          </a:prstGeom>
          <a:ln w="12700">
            <a:miter lim="400000"/>
          </a:ln>
        </p:spPr>
      </p:pic>
      <p:pic>
        <p:nvPicPr>
          <p:cNvPr id="114" name="Görüntü" descr="Görüntü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415192" y="1639477"/>
            <a:ext cx="9722398" cy="3164616"/>
          </a:xfrm>
          <a:prstGeom prst="rect">
            <a:avLst/>
          </a:prstGeom>
          <a:ln w="12700">
            <a:miter lim="400000"/>
          </a:ln>
        </p:spPr>
      </p:pic>
      <p:pic>
        <p:nvPicPr>
          <p:cNvPr id="115" name="Görüntü" descr="Görüntü"/>
          <p:cNvPicPr>
            <a:picLocks noChangeAspect="1"/>
          </p:cNvPicPr>
          <p:nvPr/>
        </p:nvPicPr>
        <p:blipFill>
          <a:blip r:embed="rId5">
            <a:extLst/>
          </a:blip>
          <a:stretch>
            <a:fillRect/>
          </a:stretch>
        </p:blipFill>
        <p:spPr>
          <a:xfrm>
            <a:off x="5019439" y="4796439"/>
            <a:ext cx="5879311" cy="2589023"/>
          </a:xfrm>
          <a:prstGeom prst="rect">
            <a:avLst/>
          </a:prstGeom>
          <a:ln w="12700">
            <a:miter lim="400000"/>
          </a:ln>
        </p:spPr>
      </p:pic>
      <p:graphicFrame>
        <p:nvGraphicFramePr>
          <p:cNvPr id="5" name="Tablo 4"/>
          <p:cNvGraphicFramePr>
            <a:graphicFrameLocks noGrp="1"/>
          </p:cNvGraphicFramePr>
          <p:nvPr>
            <p:extLst/>
          </p:nvPr>
        </p:nvGraphicFramePr>
        <p:xfrm>
          <a:off x="684699" y="5379687"/>
          <a:ext cx="4403943" cy="1005519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484188">
                  <a:extLst>
                    <a:ext uri="{9D8B030D-6E8A-4147-A177-3AD203B41FA5}">
                      <a16:colId xmlns:a16="http://schemas.microsoft.com/office/drawing/2014/main" val="484382635"/>
                    </a:ext>
                  </a:extLst>
                </a:gridCol>
                <a:gridCol w="611751">
                  <a:extLst>
                    <a:ext uri="{9D8B030D-6E8A-4147-A177-3AD203B41FA5}">
                      <a16:colId xmlns:a16="http://schemas.microsoft.com/office/drawing/2014/main" val="2974610370"/>
                    </a:ext>
                  </a:extLst>
                </a:gridCol>
                <a:gridCol w="972783">
                  <a:extLst>
                    <a:ext uri="{9D8B030D-6E8A-4147-A177-3AD203B41FA5}">
                      <a16:colId xmlns:a16="http://schemas.microsoft.com/office/drawing/2014/main" val="817640691"/>
                    </a:ext>
                  </a:extLst>
                </a:gridCol>
                <a:gridCol w="972783">
                  <a:extLst>
                    <a:ext uri="{9D8B030D-6E8A-4147-A177-3AD203B41FA5}">
                      <a16:colId xmlns:a16="http://schemas.microsoft.com/office/drawing/2014/main" val="266372803"/>
                    </a:ext>
                  </a:extLst>
                </a:gridCol>
                <a:gridCol w="1362438">
                  <a:extLst>
                    <a:ext uri="{9D8B030D-6E8A-4147-A177-3AD203B41FA5}">
                      <a16:colId xmlns:a16="http://schemas.microsoft.com/office/drawing/2014/main" val="2728138849"/>
                    </a:ext>
                  </a:extLst>
                </a:gridCol>
              </a:tblGrid>
              <a:tr h="215208"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 dirty="0" smtClean="0">
                          <a:effectLst/>
                          <a:latin typeface="+mj-lt"/>
                        </a:rPr>
                        <a:t>MUT ZEYTİNLİK-DAĞPAZARI</a:t>
                      </a:r>
                      <a:r>
                        <a:rPr lang="tr-TR" sz="1000" u="none" strike="noStrike" baseline="0" dirty="0" smtClean="0">
                          <a:effectLst/>
                          <a:latin typeface="+mj-lt"/>
                        </a:rPr>
                        <a:t> </a:t>
                      </a:r>
                      <a:r>
                        <a:rPr lang="tr-TR" sz="1000" u="none" strike="noStrike" dirty="0" smtClean="0">
                          <a:effectLst/>
                          <a:latin typeface="+mj-lt"/>
                        </a:rPr>
                        <a:t>ENERJİ </a:t>
                      </a:r>
                      <a:r>
                        <a:rPr lang="tr-TR" sz="1000" u="none" strike="noStrike" dirty="0">
                          <a:effectLst/>
                          <a:latin typeface="+mj-lt"/>
                        </a:rPr>
                        <a:t>NAKİL HATTI TESİSİ</a:t>
                      </a:r>
                      <a:endParaRPr lang="tr-TR" sz="10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17700295"/>
                  </a:ext>
                </a:extLst>
              </a:tr>
              <a:tr h="142318"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 dirty="0">
                          <a:effectLst/>
                          <a:latin typeface="+mj-lt"/>
                        </a:rPr>
                        <a:t>KAMULAŞTIRMASINDA KAMU YARARI BULUNAN TAŞINMAZLAR LİSTESİ</a:t>
                      </a:r>
                      <a:endParaRPr lang="tr-TR" sz="10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94565573"/>
                  </a:ext>
                </a:extLst>
              </a:tr>
              <a:tr h="370145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 dirty="0">
                          <a:effectLst/>
                          <a:latin typeface="+mj-lt"/>
                        </a:rPr>
                        <a:t>İLİ</a:t>
                      </a:r>
                      <a:endParaRPr lang="tr-TR" sz="1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  <a:latin typeface="+mj-lt"/>
                        </a:rPr>
                        <a:t>İLÇESİ</a:t>
                      </a:r>
                      <a:endParaRPr lang="tr-TR" sz="10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  <a:latin typeface="+mj-lt"/>
                        </a:rPr>
                        <a:t>MAHALLESİ</a:t>
                      </a:r>
                      <a:endParaRPr lang="tr-TR" sz="10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  <a:latin typeface="+mj-lt"/>
                        </a:rPr>
                        <a:t>ADA NO</a:t>
                      </a:r>
                      <a:endParaRPr lang="tr-TR" sz="10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 dirty="0">
                          <a:effectLst/>
                          <a:latin typeface="+mj-lt"/>
                        </a:rPr>
                        <a:t>PARSEL NO</a:t>
                      </a:r>
                      <a:endParaRPr lang="tr-TR" sz="1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856720769"/>
                  </a:ext>
                </a:extLst>
              </a:tr>
              <a:tr h="258241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 dirty="0" smtClean="0">
                          <a:effectLst/>
                          <a:latin typeface="+mj-lt"/>
                        </a:rPr>
                        <a:t>MERSİN</a:t>
                      </a:r>
                      <a:endParaRPr lang="tr-TR" sz="1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 dirty="0" smtClean="0">
                          <a:effectLst/>
                          <a:latin typeface="+mj-lt"/>
                        </a:rPr>
                        <a:t>MUT</a:t>
                      </a:r>
                      <a:endParaRPr lang="tr-TR" sz="1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YAPINTI</a:t>
                      </a:r>
                      <a:endParaRPr lang="tr-TR" sz="1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 dirty="0" smtClean="0">
                          <a:effectLst/>
                          <a:latin typeface="+mj-lt"/>
                        </a:rPr>
                        <a:t>119</a:t>
                      </a:r>
                      <a:endParaRPr lang="tr-TR" sz="1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10, 11, 12, 26</a:t>
                      </a:r>
                      <a:endParaRPr lang="tr-TR" sz="1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558536668"/>
                  </a:ext>
                </a:extLst>
              </a:tr>
            </a:tbl>
          </a:graphicData>
        </a:graphic>
      </p:graphicFrame>
      <p:sp>
        <p:nvSpPr>
          <p:cNvPr id="116" name="Metin kutusu 5"/>
          <p:cNvSpPr txBox="1"/>
          <p:nvPr/>
        </p:nvSpPr>
        <p:spPr>
          <a:xfrm>
            <a:off x="415192" y="154831"/>
            <a:ext cx="9900428" cy="1386798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30021" tIns="30021" rIns="30021" bIns="30021"/>
          <a:lstStyle/>
          <a:p>
            <a:pPr algn="ctr" defTabSz="1045633">
              <a:defRPr sz="2800" b="1" u="sng">
                <a:solidFill>
                  <a:srgbClr val="00888A"/>
                </a:solidFill>
              </a:defRPr>
            </a:pPr>
            <a:r>
              <a:rPr lang="tr-TR" sz="2800" b="1" u="sng" dirty="0"/>
              <a:t>KAMULAŞTIRMA DUYURUSU</a:t>
            </a:r>
          </a:p>
          <a:p>
            <a:pPr algn="ctr" defTabSz="1045633">
              <a:defRPr sz="2800" b="1" u="sng">
                <a:solidFill>
                  <a:srgbClr val="00888A"/>
                </a:solidFill>
              </a:defRPr>
            </a:pPr>
            <a:endParaRPr dirty="0"/>
          </a:p>
        </p:txBody>
      </p:sp>
      <p:sp>
        <p:nvSpPr>
          <p:cNvPr id="7" name="Dikdörtgen 6"/>
          <p:cNvSpPr/>
          <p:nvPr/>
        </p:nvSpPr>
        <p:spPr>
          <a:xfrm>
            <a:off x="1037521" y="615714"/>
            <a:ext cx="9211379" cy="9694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tr-TR" sz="2500" b="1" dirty="0" smtClean="0"/>
              <a:t>Yapıntı </a:t>
            </a:r>
            <a:r>
              <a:rPr lang="tr-TR" sz="2500" b="1" dirty="0"/>
              <a:t>Mahallesi</a:t>
            </a:r>
            <a:endParaRPr lang="tr-TR" sz="2500" dirty="0"/>
          </a:p>
          <a:p>
            <a:pPr algn="ctr"/>
            <a:r>
              <a:rPr lang="tr-TR" sz="1600" dirty="0"/>
              <a:t>Tesisi planlanan ve aşağıda detayları yer alan Enerji Nakil Hattı İçin </a:t>
            </a:r>
            <a:r>
              <a:rPr lang="tr-TR" sz="1600" b="1" dirty="0"/>
              <a:t>Acele Kamulaştırma Kararı </a:t>
            </a:r>
            <a:r>
              <a:rPr lang="tr-TR" sz="1600" dirty="0"/>
              <a:t>verilmiş olup,</a:t>
            </a:r>
            <a:br>
              <a:rPr lang="tr-TR" sz="1600" dirty="0"/>
            </a:br>
            <a:r>
              <a:rPr lang="tr-TR" sz="1600" dirty="0" smtClean="0"/>
              <a:t>Mut </a:t>
            </a:r>
            <a:r>
              <a:rPr lang="tr-TR" sz="1600" dirty="0"/>
              <a:t>Asliye Hukuk Mahkemesince belirlenen bedeller </a:t>
            </a:r>
            <a:r>
              <a:rPr lang="tr-TR" sz="1600" b="1" dirty="0"/>
              <a:t>Ziraat Bankası </a:t>
            </a:r>
            <a:r>
              <a:rPr lang="tr-TR" sz="1600" b="1" dirty="0" smtClean="0"/>
              <a:t>Mut </a:t>
            </a:r>
            <a:r>
              <a:rPr lang="tr-TR" sz="1600" b="1" dirty="0"/>
              <a:t>Şubesine </a:t>
            </a:r>
            <a:r>
              <a:rPr lang="tr-TR" sz="1600" dirty="0"/>
              <a:t>yatırılmıştır.</a:t>
            </a:r>
          </a:p>
        </p:txBody>
      </p:sp>
      <p:sp>
        <p:nvSpPr>
          <p:cNvPr id="8" name="Dikdörtgen 7"/>
          <p:cNvSpPr/>
          <p:nvPr/>
        </p:nvSpPr>
        <p:spPr>
          <a:xfrm>
            <a:off x="5567469" y="5146108"/>
            <a:ext cx="4938606" cy="19343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b="1" u="sng" dirty="0">
                <a:solidFill>
                  <a:srgbClr val="00888A"/>
                </a:solidFill>
              </a:rPr>
              <a:t>BEDELLERİN ALINABİLMESİ İÇİN;</a:t>
            </a:r>
          </a:p>
          <a:p>
            <a:endParaRPr lang="tr-TR" sz="1100" dirty="0"/>
          </a:p>
          <a:p>
            <a:pPr lvl="0"/>
            <a:r>
              <a:rPr lang="tr-TR" sz="1200" b="1" dirty="0">
                <a:solidFill>
                  <a:srgbClr val="00888A"/>
                </a:solidFill>
              </a:rPr>
              <a:t>1)</a:t>
            </a:r>
            <a:r>
              <a:rPr lang="tr-TR" sz="1200" dirty="0" smtClean="0"/>
              <a:t> Mut </a:t>
            </a:r>
            <a:r>
              <a:rPr lang="tr-TR" sz="1200" dirty="0"/>
              <a:t>Asliye Hukuk Mahkeme Kaleminden Belge Alınması,</a:t>
            </a:r>
          </a:p>
          <a:p>
            <a:pPr lvl="0"/>
            <a:r>
              <a:rPr lang="tr-TR" sz="1200" b="1" dirty="0">
                <a:solidFill>
                  <a:srgbClr val="00888A"/>
                </a:solidFill>
              </a:rPr>
              <a:t>2)</a:t>
            </a:r>
            <a:r>
              <a:rPr lang="tr-TR" sz="1200" dirty="0" smtClean="0"/>
              <a:t> </a:t>
            </a:r>
            <a:r>
              <a:rPr lang="tr-TR" sz="1200" dirty="0" err="1" smtClean="0"/>
              <a:t>Takyidatlı</a:t>
            </a:r>
            <a:r>
              <a:rPr lang="tr-TR" sz="1200" dirty="0" smtClean="0"/>
              <a:t> </a:t>
            </a:r>
            <a:r>
              <a:rPr lang="tr-TR" sz="1200" dirty="0"/>
              <a:t>Tapu Kaydı,</a:t>
            </a:r>
          </a:p>
          <a:p>
            <a:pPr lvl="0"/>
            <a:r>
              <a:rPr lang="tr-TR" sz="1200" b="1" dirty="0">
                <a:solidFill>
                  <a:srgbClr val="00888A"/>
                </a:solidFill>
              </a:rPr>
              <a:t>3) </a:t>
            </a:r>
            <a:r>
              <a:rPr lang="tr-TR" sz="1200" dirty="0" smtClean="0"/>
              <a:t>Kimlik </a:t>
            </a:r>
            <a:r>
              <a:rPr lang="tr-TR" sz="1200" dirty="0"/>
              <a:t>Belgesi,</a:t>
            </a:r>
          </a:p>
          <a:p>
            <a:r>
              <a:rPr lang="tr-TR" sz="1300" dirty="0"/>
              <a:t> </a:t>
            </a:r>
            <a:endParaRPr lang="tr-TR" sz="1300" dirty="0" smtClean="0"/>
          </a:p>
          <a:p>
            <a:r>
              <a:rPr lang="tr-TR" sz="1300" dirty="0" smtClean="0"/>
              <a:t>ile </a:t>
            </a:r>
            <a:r>
              <a:rPr lang="tr-TR" sz="1300" b="1" dirty="0"/>
              <a:t>Ziraat Bankası </a:t>
            </a:r>
            <a:r>
              <a:rPr lang="tr-TR" sz="1300" b="1" dirty="0" smtClean="0"/>
              <a:t>Mut </a:t>
            </a:r>
            <a:r>
              <a:rPr lang="tr-TR" sz="1300" b="1" dirty="0"/>
              <a:t>Şubesine</a:t>
            </a:r>
            <a:r>
              <a:rPr lang="tr-TR" sz="1300" dirty="0"/>
              <a:t> başvuru yapılması gerekmektedir</a:t>
            </a:r>
            <a:r>
              <a:rPr lang="tr-TR" sz="1300" dirty="0" smtClean="0"/>
              <a:t>.</a:t>
            </a:r>
          </a:p>
          <a:p>
            <a:r>
              <a:rPr lang="tr-TR" sz="1200" dirty="0" smtClean="0"/>
              <a:t> </a:t>
            </a:r>
            <a:endParaRPr lang="tr-TR" sz="1200" dirty="0"/>
          </a:p>
          <a:p>
            <a:r>
              <a:rPr lang="tr-TR" sz="1000" b="1" dirty="0"/>
              <a:t>Not:</a:t>
            </a:r>
            <a:r>
              <a:rPr lang="tr-TR" sz="1000" dirty="0"/>
              <a:t> Yaşanabilecek olası aksaklıklarda iletişim için, </a:t>
            </a:r>
            <a:r>
              <a:rPr lang="tr-TR" sz="1000" b="1" dirty="0"/>
              <a:t>186 Çağrı Merkezi </a:t>
            </a:r>
            <a:r>
              <a:rPr lang="tr-TR" sz="1000" dirty="0"/>
              <a:t>ile iletişime geçilebilir.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tr-TR" sz="1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2" name="Resim 1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2616" y="2215071"/>
            <a:ext cx="8896060" cy="18082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6300758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3" name="background-01-01.jpg" descr="background-01-01.jpg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-1" y="23773"/>
            <a:ext cx="10680701" cy="7550781"/>
          </a:xfrm>
          <a:prstGeom prst="rect">
            <a:avLst/>
          </a:prstGeom>
          <a:ln w="12700">
            <a:miter lim="400000"/>
          </a:ln>
        </p:spPr>
      </p:pic>
      <p:pic>
        <p:nvPicPr>
          <p:cNvPr id="114" name="Görüntü" descr="Görüntü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702644" y="1639476"/>
            <a:ext cx="9403882" cy="3317539"/>
          </a:xfrm>
          <a:prstGeom prst="rect">
            <a:avLst/>
          </a:prstGeom>
          <a:ln w="12700">
            <a:miter lim="400000"/>
          </a:ln>
        </p:spPr>
      </p:pic>
      <p:sp>
        <p:nvSpPr>
          <p:cNvPr id="116" name="Metin kutusu 5"/>
          <p:cNvSpPr txBox="1"/>
          <p:nvPr/>
        </p:nvSpPr>
        <p:spPr>
          <a:xfrm>
            <a:off x="415192" y="154831"/>
            <a:ext cx="9900428" cy="1386798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30021" tIns="30021" rIns="30021" bIns="30021"/>
          <a:lstStyle/>
          <a:p>
            <a:pPr algn="ctr" defTabSz="1045633">
              <a:defRPr sz="2800" b="1" u="sng">
                <a:solidFill>
                  <a:srgbClr val="00888A"/>
                </a:solidFill>
              </a:defRPr>
            </a:pPr>
            <a:r>
              <a:rPr dirty="0"/>
              <a:t>KAMULAŞTIRMA DUYURUSU</a:t>
            </a:r>
          </a:p>
          <a:p>
            <a:pPr algn="ctr"/>
            <a:r>
              <a:rPr lang="tr-TR" sz="2500" b="1" dirty="0" err="1" smtClean="0"/>
              <a:t>Burunköy</a:t>
            </a:r>
            <a:r>
              <a:rPr lang="tr-TR" sz="2500" b="1" dirty="0" smtClean="0"/>
              <a:t> </a:t>
            </a:r>
            <a:r>
              <a:rPr lang="tr-TR" sz="2500" b="1" dirty="0"/>
              <a:t>Mahallesi</a:t>
            </a:r>
            <a:endParaRPr lang="tr-TR" sz="2500" dirty="0"/>
          </a:p>
          <a:p>
            <a:pPr algn="ctr"/>
            <a:r>
              <a:rPr lang="tr-TR" sz="1600" dirty="0"/>
              <a:t>Tesisi planlanan ve aşağıda detayları yer alan Enerji Nakil Hattı İçin </a:t>
            </a:r>
            <a:r>
              <a:rPr lang="tr-TR" sz="1600" b="1" dirty="0"/>
              <a:t>Acele Kamulaştırma Kararı </a:t>
            </a:r>
            <a:r>
              <a:rPr lang="tr-TR" sz="1600" dirty="0"/>
              <a:t>verilmiş olup,</a:t>
            </a:r>
            <a:br>
              <a:rPr lang="tr-TR" sz="1600" dirty="0"/>
            </a:br>
            <a:r>
              <a:rPr lang="tr-TR" sz="1600" dirty="0"/>
              <a:t>Mut Asliye Hukuk Mahkemesince belirlenen bedeller </a:t>
            </a:r>
            <a:r>
              <a:rPr lang="tr-TR" sz="1600" b="1" dirty="0"/>
              <a:t>Ziraat Bankası Mut Şubesine </a:t>
            </a:r>
            <a:r>
              <a:rPr lang="tr-TR" sz="1600" dirty="0"/>
              <a:t>yatırılmıştır.</a:t>
            </a:r>
          </a:p>
        </p:txBody>
      </p:sp>
      <p:graphicFrame>
        <p:nvGraphicFramePr>
          <p:cNvPr id="2" name="Tablo 1"/>
          <p:cNvGraphicFramePr>
            <a:graphicFrameLocks noGrp="1"/>
          </p:cNvGraphicFramePr>
          <p:nvPr>
            <p:extLst/>
          </p:nvPr>
        </p:nvGraphicFramePr>
        <p:xfrm>
          <a:off x="963278" y="5433687"/>
          <a:ext cx="4188943" cy="1359217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562833">
                  <a:extLst>
                    <a:ext uri="{9D8B030D-6E8A-4147-A177-3AD203B41FA5}">
                      <a16:colId xmlns:a16="http://schemas.microsoft.com/office/drawing/2014/main" val="4126098986"/>
                    </a:ext>
                  </a:extLst>
                </a:gridCol>
                <a:gridCol w="578276">
                  <a:extLst>
                    <a:ext uri="{9D8B030D-6E8A-4147-A177-3AD203B41FA5}">
                      <a16:colId xmlns:a16="http://schemas.microsoft.com/office/drawing/2014/main" val="3198733660"/>
                    </a:ext>
                  </a:extLst>
                </a:gridCol>
                <a:gridCol w="741148">
                  <a:extLst>
                    <a:ext uri="{9D8B030D-6E8A-4147-A177-3AD203B41FA5}">
                      <a16:colId xmlns:a16="http://schemas.microsoft.com/office/drawing/2014/main" val="4213592151"/>
                    </a:ext>
                  </a:extLst>
                </a:gridCol>
                <a:gridCol w="541503">
                  <a:extLst>
                    <a:ext uri="{9D8B030D-6E8A-4147-A177-3AD203B41FA5}">
                      <a16:colId xmlns:a16="http://schemas.microsoft.com/office/drawing/2014/main" val="3004129620"/>
                    </a:ext>
                  </a:extLst>
                </a:gridCol>
                <a:gridCol w="1765183">
                  <a:extLst>
                    <a:ext uri="{9D8B030D-6E8A-4147-A177-3AD203B41FA5}">
                      <a16:colId xmlns:a16="http://schemas.microsoft.com/office/drawing/2014/main" val="3091147173"/>
                    </a:ext>
                  </a:extLst>
                </a:gridCol>
              </a:tblGrid>
              <a:tr h="210644"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tr-TR" sz="900" b="0" i="0" u="none" strike="noStrike" cap="none" spc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FillTx/>
                          <a:latin typeface="+mn-lt"/>
                          <a:ea typeface="+mn-ea"/>
                          <a:cs typeface="+mn-cs"/>
                          <a:sym typeface="Calibri"/>
                        </a:rPr>
                        <a:t>MUT ZEYTİNLİK-DAĞPAZARI ENERJİ NAKİL HATTI TESİSİ</a:t>
                      </a:r>
                      <a:endParaRPr lang="tr-TR" sz="900" b="1" i="0" u="none" strike="noStrike" cap="none" spc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FillTx/>
                        <a:latin typeface="+mn-lt"/>
                        <a:ea typeface="+mn-ea"/>
                        <a:cs typeface="+mn-cs"/>
                        <a:sym typeface="Calibri"/>
                      </a:endParaRPr>
                    </a:p>
                  </a:txBody>
                  <a:tcPr marL="25400" marR="25400" marT="9525" marB="25400" anchor="ctr"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65548849"/>
                  </a:ext>
                </a:extLst>
              </a:tr>
              <a:tr h="215024">
                <a:tc gridSpan="5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000" dirty="0">
                          <a:effectLst/>
                          <a:latin typeface="+mj-lt"/>
                        </a:rPr>
                        <a:t>KAMULAŞTIRMASINDA KAMU YARARI BULUNAN TAŞINMAZLAR LİSTESİ</a:t>
                      </a:r>
                      <a:endParaRPr lang="tr-TR" sz="10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9525" marB="25400" anchor="ctr"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31276002"/>
                  </a:ext>
                </a:extLst>
              </a:tr>
              <a:tr h="36433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000" dirty="0">
                          <a:effectLst/>
                          <a:latin typeface="+mj-lt"/>
                        </a:rPr>
                        <a:t>İLİ</a:t>
                      </a:r>
                      <a:endParaRPr lang="tr-TR" sz="10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9525" marB="2540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000">
                          <a:effectLst/>
                          <a:latin typeface="+mj-lt"/>
                        </a:rPr>
                        <a:t>İLÇESİ</a:t>
                      </a:r>
                      <a:endParaRPr lang="tr-TR" sz="10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9525" marB="2540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000">
                          <a:effectLst/>
                          <a:latin typeface="+mj-lt"/>
                        </a:rPr>
                        <a:t>MAHALLESİ</a:t>
                      </a:r>
                      <a:endParaRPr lang="tr-TR" sz="10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9525" marB="2540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000">
                          <a:effectLst/>
                          <a:latin typeface="+mj-lt"/>
                        </a:rPr>
                        <a:t>ADA NO</a:t>
                      </a:r>
                      <a:endParaRPr lang="tr-TR" sz="10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9525" marB="2540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000" dirty="0">
                          <a:effectLst/>
                          <a:latin typeface="+mj-lt"/>
                        </a:rPr>
                        <a:t>PARSEL NO</a:t>
                      </a:r>
                      <a:endParaRPr lang="tr-TR" sz="10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9525" marB="25400" anchor="ctr"/>
                </a:tc>
                <a:extLst>
                  <a:ext uri="{0D108BD9-81ED-4DB2-BD59-A6C34878D82A}">
                    <a16:rowId xmlns:a16="http://schemas.microsoft.com/office/drawing/2014/main" val="1185643437"/>
                  </a:ext>
                </a:extLst>
              </a:tr>
              <a:tr h="56921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000" dirty="0" smtClean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MERSİN</a:t>
                      </a:r>
                      <a:endParaRPr lang="tr-TR" sz="10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9525" marB="2540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000" dirty="0" smtClean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MUT</a:t>
                      </a:r>
                      <a:endParaRPr lang="tr-TR" sz="10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9525" marB="2540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000" dirty="0" smtClean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BURUNKÖY</a:t>
                      </a:r>
                      <a:endParaRPr lang="tr-TR" sz="10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9525" marB="2540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000" dirty="0" smtClean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101</a:t>
                      </a:r>
                      <a:endParaRPr lang="tr-TR" sz="10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9525" marB="2540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000" dirty="0" smtClean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389, 413, 409,410,</a:t>
                      </a:r>
                      <a:r>
                        <a:rPr lang="tr-TR" sz="1000" baseline="0" dirty="0" smtClean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411, 426</a:t>
                      </a:r>
                      <a:endParaRPr lang="tr-TR" sz="10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9525" marB="25400" anchor="ctr"/>
                </a:tc>
                <a:extLst>
                  <a:ext uri="{0D108BD9-81ED-4DB2-BD59-A6C34878D82A}">
                    <a16:rowId xmlns:a16="http://schemas.microsoft.com/office/drawing/2014/main" val="3654194716"/>
                  </a:ext>
                </a:extLst>
              </a:tr>
            </a:tbl>
          </a:graphicData>
        </a:graphic>
      </p:graphicFrame>
      <p:pic>
        <p:nvPicPr>
          <p:cNvPr id="12" name="Görüntü" descr="Görüntü"/>
          <p:cNvPicPr>
            <a:picLocks noChangeAspect="1"/>
          </p:cNvPicPr>
          <p:nvPr/>
        </p:nvPicPr>
        <p:blipFill>
          <a:blip r:embed="rId5">
            <a:extLst/>
          </a:blip>
          <a:stretch>
            <a:fillRect/>
          </a:stretch>
        </p:blipFill>
        <p:spPr>
          <a:xfrm>
            <a:off x="5019439" y="4796439"/>
            <a:ext cx="5879311" cy="2589023"/>
          </a:xfrm>
          <a:prstGeom prst="rect">
            <a:avLst/>
          </a:prstGeom>
          <a:ln w="12700">
            <a:miter lim="400000"/>
          </a:ln>
        </p:spPr>
      </p:pic>
      <p:sp>
        <p:nvSpPr>
          <p:cNvPr id="11" name="Dikdörtgen 10"/>
          <p:cNvSpPr/>
          <p:nvPr/>
        </p:nvSpPr>
        <p:spPr>
          <a:xfrm>
            <a:off x="5567469" y="5146108"/>
            <a:ext cx="4938606" cy="19343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b="1" u="sng" dirty="0">
                <a:solidFill>
                  <a:srgbClr val="00888A"/>
                </a:solidFill>
              </a:rPr>
              <a:t>BEDELLERİN ALINABİLMESİ İÇİN;</a:t>
            </a:r>
          </a:p>
          <a:p>
            <a:endParaRPr lang="tr-TR" sz="1100" dirty="0"/>
          </a:p>
          <a:p>
            <a:pPr lvl="0"/>
            <a:r>
              <a:rPr lang="tr-TR" sz="1200" b="1" dirty="0">
                <a:solidFill>
                  <a:srgbClr val="00888A"/>
                </a:solidFill>
              </a:rPr>
              <a:t>1)</a:t>
            </a:r>
            <a:r>
              <a:rPr lang="tr-TR" sz="1200" dirty="0" smtClean="0"/>
              <a:t> </a:t>
            </a:r>
            <a:r>
              <a:rPr lang="tr-TR" sz="1200" b="1" dirty="0">
                <a:solidFill>
                  <a:srgbClr val="00888A"/>
                </a:solidFill>
              </a:rPr>
              <a:t>)</a:t>
            </a:r>
            <a:r>
              <a:rPr lang="tr-TR" sz="1200" dirty="0"/>
              <a:t> Mut Asliye Hukuk Mahkeme Kaleminden Belge Alınması,</a:t>
            </a:r>
          </a:p>
          <a:p>
            <a:pPr lvl="0"/>
            <a:r>
              <a:rPr lang="tr-TR" sz="1200" b="1" dirty="0">
                <a:solidFill>
                  <a:srgbClr val="00888A"/>
                </a:solidFill>
              </a:rPr>
              <a:t>2)</a:t>
            </a:r>
            <a:r>
              <a:rPr lang="tr-TR" sz="1200" dirty="0"/>
              <a:t> </a:t>
            </a:r>
            <a:r>
              <a:rPr lang="tr-TR" sz="1200" dirty="0" err="1"/>
              <a:t>Takyidatlı</a:t>
            </a:r>
            <a:r>
              <a:rPr lang="tr-TR" sz="1200" dirty="0"/>
              <a:t> Tapu Kaydı,</a:t>
            </a:r>
          </a:p>
          <a:p>
            <a:pPr lvl="0"/>
            <a:r>
              <a:rPr lang="tr-TR" sz="1200" b="1" dirty="0">
                <a:solidFill>
                  <a:srgbClr val="00888A"/>
                </a:solidFill>
              </a:rPr>
              <a:t>3) </a:t>
            </a:r>
            <a:r>
              <a:rPr lang="tr-TR" sz="1200" dirty="0"/>
              <a:t>Kimlik Belgesi,</a:t>
            </a:r>
          </a:p>
          <a:p>
            <a:r>
              <a:rPr lang="tr-TR" sz="1300" dirty="0"/>
              <a:t> </a:t>
            </a:r>
          </a:p>
          <a:p>
            <a:r>
              <a:rPr lang="tr-TR" sz="1300" dirty="0"/>
              <a:t>ile </a:t>
            </a:r>
            <a:r>
              <a:rPr lang="tr-TR" sz="1300" b="1" dirty="0"/>
              <a:t>Ziraat Bankası Mut Şubesine</a:t>
            </a:r>
            <a:r>
              <a:rPr lang="tr-TR" sz="1300" dirty="0"/>
              <a:t> başvuru yapılması gerekmektedir.</a:t>
            </a:r>
          </a:p>
          <a:p>
            <a:r>
              <a:rPr lang="tr-TR" sz="1200" dirty="0"/>
              <a:t> </a:t>
            </a:r>
          </a:p>
          <a:p>
            <a:r>
              <a:rPr lang="tr-TR" sz="1000" b="1" dirty="0"/>
              <a:t>Not:</a:t>
            </a:r>
            <a:r>
              <a:rPr lang="tr-TR" sz="1000" dirty="0"/>
              <a:t> Yaşanabilecek olası aksaklıklarda iletişim için, </a:t>
            </a:r>
            <a:r>
              <a:rPr lang="tr-TR" sz="1000" b="1" dirty="0"/>
              <a:t>186 Çağrı Merkezi </a:t>
            </a:r>
            <a:r>
              <a:rPr lang="tr-TR" sz="1000" dirty="0"/>
              <a:t>ile iletişime geçilebilir.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tr-TR" sz="1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3" name="Resim 2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4560" y="1901724"/>
            <a:ext cx="8020050" cy="26518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9600083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3" name="background-01-01.jpg" descr="background-01-01.jpg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-37450" y="5719"/>
            <a:ext cx="10680701" cy="7550781"/>
          </a:xfrm>
          <a:prstGeom prst="rect">
            <a:avLst/>
          </a:prstGeom>
          <a:ln w="12700">
            <a:miter lim="400000"/>
          </a:ln>
        </p:spPr>
      </p:pic>
      <p:pic>
        <p:nvPicPr>
          <p:cNvPr id="114" name="Görüntü" descr="Görüntü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616017" y="1639477"/>
            <a:ext cx="9769641" cy="3164616"/>
          </a:xfrm>
          <a:prstGeom prst="rect">
            <a:avLst/>
          </a:prstGeom>
          <a:ln w="12700">
            <a:miter lim="400000"/>
          </a:ln>
        </p:spPr>
      </p:pic>
      <p:sp>
        <p:nvSpPr>
          <p:cNvPr id="116" name="Metin kutusu 5"/>
          <p:cNvSpPr txBox="1"/>
          <p:nvPr/>
        </p:nvSpPr>
        <p:spPr>
          <a:xfrm>
            <a:off x="415192" y="154831"/>
            <a:ext cx="9900428" cy="1386798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30021" tIns="30021" rIns="30021" bIns="30021"/>
          <a:lstStyle/>
          <a:p>
            <a:pPr algn="ctr" defTabSz="1045633">
              <a:defRPr sz="2800" b="1" u="sng">
                <a:solidFill>
                  <a:srgbClr val="00888A"/>
                </a:solidFill>
              </a:defRPr>
            </a:pPr>
            <a:r>
              <a:rPr dirty="0"/>
              <a:t>KAMULAŞTIRMA DUYURUSU</a:t>
            </a:r>
          </a:p>
          <a:p>
            <a:pPr algn="ctr"/>
            <a:r>
              <a:rPr lang="tr-TR" sz="2500" b="1" dirty="0" err="1" smtClean="0"/>
              <a:t>Dağpazarı</a:t>
            </a:r>
            <a:r>
              <a:rPr lang="tr-TR" sz="2500" b="1" dirty="0" smtClean="0"/>
              <a:t> </a:t>
            </a:r>
            <a:r>
              <a:rPr lang="tr-TR" sz="2500" b="1" dirty="0"/>
              <a:t>Mahallesi</a:t>
            </a:r>
            <a:endParaRPr lang="tr-TR" sz="2500" dirty="0"/>
          </a:p>
          <a:p>
            <a:pPr algn="ctr"/>
            <a:r>
              <a:rPr lang="tr-TR" sz="1600" dirty="0"/>
              <a:t>Tesisi planlanan ve aşağıda detayları yer alan Enerji Nakil Hattı İçin </a:t>
            </a:r>
            <a:r>
              <a:rPr lang="tr-TR" sz="1600" b="1" dirty="0"/>
              <a:t>Acele Kamulaştırma Kararı </a:t>
            </a:r>
            <a:r>
              <a:rPr lang="tr-TR" sz="1600" dirty="0"/>
              <a:t>verilmiş olup,</a:t>
            </a:r>
            <a:br>
              <a:rPr lang="tr-TR" sz="1600" dirty="0"/>
            </a:br>
            <a:r>
              <a:rPr lang="tr-TR" sz="1600" dirty="0"/>
              <a:t>Mut Asliye Hukuk Mahkemesince belirlenen bedeller </a:t>
            </a:r>
            <a:r>
              <a:rPr lang="tr-TR" sz="1600" b="1" dirty="0"/>
              <a:t>Ziraat Bankası Mut Şubesine </a:t>
            </a:r>
            <a:r>
              <a:rPr lang="tr-TR" sz="1600" dirty="0"/>
              <a:t>yatırılmıştır.</a:t>
            </a:r>
          </a:p>
        </p:txBody>
      </p:sp>
      <p:graphicFrame>
        <p:nvGraphicFramePr>
          <p:cNvPr id="2" name="Tablo 1"/>
          <p:cNvGraphicFramePr>
            <a:graphicFrameLocks noGrp="1"/>
          </p:cNvGraphicFramePr>
          <p:nvPr>
            <p:extLst/>
          </p:nvPr>
        </p:nvGraphicFramePr>
        <p:xfrm>
          <a:off x="866744" y="5476090"/>
          <a:ext cx="4104925" cy="1274411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551544">
                  <a:extLst>
                    <a:ext uri="{9D8B030D-6E8A-4147-A177-3AD203B41FA5}">
                      <a16:colId xmlns:a16="http://schemas.microsoft.com/office/drawing/2014/main" val="4126098986"/>
                    </a:ext>
                  </a:extLst>
                </a:gridCol>
                <a:gridCol w="566677">
                  <a:extLst>
                    <a:ext uri="{9D8B030D-6E8A-4147-A177-3AD203B41FA5}">
                      <a16:colId xmlns:a16="http://schemas.microsoft.com/office/drawing/2014/main" val="3198733660"/>
                    </a:ext>
                  </a:extLst>
                </a:gridCol>
                <a:gridCol w="726283">
                  <a:extLst>
                    <a:ext uri="{9D8B030D-6E8A-4147-A177-3AD203B41FA5}">
                      <a16:colId xmlns:a16="http://schemas.microsoft.com/office/drawing/2014/main" val="4213592151"/>
                    </a:ext>
                  </a:extLst>
                </a:gridCol>
                <a:gridCol w="530642">
                  <a:extLst>
                    <a:ext uri="{9D8B030D-6E8A-4147-A177-3AD203B41FA5}">
                      <a16:colId xmlns:a16="http://schemas.microsoft.com/office/drawing/2014/main" val="3004129620"/>
                    </a:ext>
                  </a:extLst>
                </a:gridCol>
                <a:gridCol w="1729779">
                  <a:extLst>
                    <a:ext uri="{9D8B030D-6E8A-4147-A177-3AD203B41FA5}">
                      <a16:colId xmlns:a16="http://schemas.microsoft.com/office/drawing/2014/main" val="3091147173"/>
                    </a:ext>
                  </a:extLst>
                </a:gridCol>
              </a:tblGrid>
              <a:tr h="197501"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tr-TR" sz="1000" b="0" i="0" u="none" strike="noStrike" cap="none" spc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FillTx/>
                          <a:latin typeface="+mn-lt"/>
                          <a:ea typeface="+mn-ea"/>
                          <a:cs typeface="+mn-cs"/>
                          <a:sym typeface="Calibri"/>
                        </a:rPr>
                        <a:t>MUT ZEYTİNLİK-DAĞPAZARI ENERJİ NAKİL HATTI TESİSİ</a:t>
                      </a:r>
                      <a:endParaRPr lang="tr-TR" sz="1000" b="1" i="0" u="none" strike="noStrike" cap="none" spc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FillTx/>
                        <a:latin typeface="+mn-lt"/>
                        <a:ea typeface="+mn-ea"/>
                        <a:cs typeface="+mn-cs"/>
                        <a:sym typeface="Calibri"/>
                      </a:endParaRPr>
                    </a:p>
                  </a:txBody>
                  <a:tcPr marL="25400" marR="25400" marT="9525" marB="25400" anchor="ctr"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65548849"/>
                  </a:ext>
                </a:extLst>
              </a:tr>
              <a:tr h="201607">
                <a:tc gridSpan="5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000" dirty="0">
                          <a:effectLst/>
                          <a:latin typeface="+mj-lt"/>
                        </a:rPr>
                        <a:t>KAMULAŞTIRMASINDA KAMU YARARI BULUNAN TAŞINMAZLAR LİSTESİ</a:t>
                      </a:r>
                      <a:endParaRPr lang="tr-TR" sz="10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9525" marB="25400" anchor="ctr"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31276002"/>
                  </a:ext>
                </a:extLst>
              </a:tr>
              <a:tr h="34160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000" dirty="0">
                          <a:effectLst/>
                          <a:latin typeface="+mj-lt"/>
                        </a:rPr>
                        <a:t>İLİ</a:t>
                      </a:r>
                      <a:endParaRPr lang="tr-TR" sz="10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9525" marB="2540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000">
                          <a:effectLst/>
                          <a:latin typeface="+mj-lt"/>
                        </a:rPr>
                        <a:t>İLÇESİ</a:t>
                      </a:r>
                      <a:endParaRPr lang="tr-TR" sz="10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9525" marB="2540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000">
                          <a:effectLst/>
                          <a:latin typeface="+mj-lt"/>
                        </a:rPr>
                        <a:t>MAHALLESİ</a:t>
                      </a:r>
                      <a:endParaRPr lang="tr-TR" sz="10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9525" marB="2540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000" dirty="0">
                          <a:effectLst/>
                          <a:latin typeface="+mj-lt"/>
                        </a:rPr>
                        <a:t>ADA NO</a:t>
                      </a:r>
                      <a:endParaRPr lang="tr-TR" sz="10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9525" marB="2540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000" dirty="0">
                          <a:effectLst/>
                          <a:latin typeface="+mj-lt"/>
                        </a:rPr>
                        <a:t>PARSEL NO</a:t>
                      </a:r>
                      <a:endParaRPr lang="tr-TR" sz="10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9525" marB="25400" anchor="ctr"/>
                </a:tc>
                <a:extLst>
                  <a:ext uri="{0D108BD9-81ED-4DB2-BD59-A6C34878D82A}">
                    <a16:rowId xmlns:a16="http://schemas.microsoft.com/office/drawing/2014/main" val="1185643437"/>
                  </a:ext>
                </a:extLst>
              </a:tr>
              <a:tr h="53369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000" dirty="0" smtClean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MERSİN</a:t>
                      </a:r>
                      <a:endParaRPr lang="tr-TR" sz="10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9525" marB="2540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000" dirty="0" smtClean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MUT</a:t>
                      </a:r>
                      <a:endParaRPr lang="tr-TR" sz="10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9525" marB="2540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000" dirty="0" smtClean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DAĞPAZARI</a:t>
                      </a:r>
                      <a:endParaRPr lang="tr-TR" sz="10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9525" marB="2540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000" dirty="0" smtClean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118</a:t>
                      </a:r>
                      <a:endParaRPr lang="tr-TR" sz="10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9525" marB="2540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000" dirty="0" smtClean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1, 5, 15</a:t>
                      </a:r>
                      <a:endParaRPr lang="tr-TR" sz="10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9525" marB="25400" anchor="ctr"/>
                </a:tc>
                <a:extLst>
                  <a:ext uri="{0D108BD9-81ED-4DB2-BD59-A6C34878D82A}">
                    <a16:rowId xmlns:a16="http://schemas.microsoft.com/office/drawing/2014/main" val="3654194716"/>
                  </a:ext>
                </a:extLst>
              </a:tr>
            </a:tbl>
          </a:graphicData>
        </a:graphic>
      </p:graphicFrame>
      <p:pic>
        <p:nvPicPr>
          <p:cNvPr id="12" name="Görüntü" descr="Görüntü"/>
          <p:cNvPicPr>
            <a:picLocks noChangeAspect="1"/>
          </p:cNvPicPr>
          <p:nvPr/>
        </p:nvPicPr>
        <p:blipFill>
          <a:blip r:embed="rId5">
            <a:extLst/>
          </a:blip>
          <a:stretch>
            <a:fillRect/>
          </a:stretch>
        </p:blipFill>
        <p:spPr>
          <a:xfrm>
            <a:off x="4971669" y="4925372"/>
            <a:ext cx="5879311" cy="2589023"/>
          </a:xfrm>
          <a:prstGeom prst="rect">
            <a:avLst/>
          </a:prstGeom>
          <a:ln w="12700">
            <a:miter lim="400000"/>
          </a:ln>
        </p:spPr>
      </p:pic>
      <p:sp>
        <p:nvSpPr>
          <p:cNvPr id="11" name="Dikdörtgen 10"/>
          <p:cNvSpPr/>
          <p:nvPr/>
        </p:nvSpPr>
        <p:spPr>
          <a:xfrm>
            <a:off x="5567469" y="5146108"/>
            <a:ext cx="4938606" cy="19343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b="1" u="sng" dirty="0">
                <a:solidFill>
                  <a:srgbClr val="00888A"/>
                </a:solidFill>
              </a:rPr>
              <a:t>BEDELLERİN ALINABİLMESİ İÇİN;</a:t>
            </a:r>
          </a:p>
          <a:p>
            <a:endParaRPr lang="tr-TR" sz="1100" dirty="0"/>
          </a:p>
          <a:p>
            <a:pPr lvl="0"/>
            <a:r>
              <a:rPr lang="tr-TR" sz="1200" b="1" dirty="0">
                <a:solidFill>
                  <a:srgbClr val="00888A"/>
                </a:solidFill>
              </a:rPr>
              <a:t>1)</a:t>
            </a:r>
            <a:r>
              <a:rPr lang="tr-TR" sz="1200" dirty="0" smtClean="0"/>
              <a:t> </a:t>
            </a:r>
            <a:r>
              <a:rPr lang="tr-TR" sz="1200" b="1" dirty="0">
                <a:solidFill>
                  <a:srgbClr val="00888A"/>
                </a:solidFill>
              </a:rPr>
              <a:t>)</a:t>
            </a:r>
            <a:r>
              <a:rPr lang="tr-TR" sz="1200" dirty="0"/>
              <a:t> Mut Asliye Hukuk Mahkeme Kaleminden Belge Alınması,</a:t>
            </a:r>
          </a:p>
          <a:p>
            <a:pPr lvl="0"/>
            <a:r>
              <a:rPr lang="tr-TR" sz="1200" b="1" dirty="0">
                <a:solidFill>
                  <a:srgbClr val="00888A"/>
                </a:solidFill>
              </a:rPr>
              <a:t>2)</a:t>
            </a:r>
            <a:r>
              <a:rPr lang="tr-TR" sz="1200" dirty="0"/>
              <a:t> </a:t>
            </a:r>
            <a:r>
              <a:rPr lang="tr-TR" sz="1200" dirty="0" err="1"/>
              <a:t>Takyidatlı</a:t>
            </a:r>
            <a:r>
              <a:rPr lang="tr-TR" sz="1200" dirty="0"/>
              <a:t> Tapu Kaydı,</a:t>
            </a:r>
          </a:p>
          <a:p>
            <a:pPr lvl="0"/>
            <a:r>
              <a:rPr lang="tr-TR" sz="1200" b="1" dirty="0">
                <a:solidFill>
                  <a:srgbClr val="00888A"/>
                </a:solidFill>
              </a:rPr>
              <a:t>3) </a:t>
            </a:r>
            <a:r>
              <a:rPr lang="tr-TR" sz="1200" dirty="0"/>
              <a:t>Kimlik Belgesi,</a:t>
            </a:r>
          </a:p>
          <a:p>
            <a:r>
              <a:rPr lang="tr-TR" sz="1300" dirty="0"/>
              <a:t> </a:t>
            </a:r>
          </a:p>
          <a:p>
            <a:r>
              <a:rPr lang="tr-TR" sz="1300" dirty="0"/>
              <a:t>ile </a:t>
            </a:r>
            <a:r>
              <a:rPr lang="tr-TR" sz="1300" b="1" dirty="0"/>
              <a:t>Ziraat Bankası Mut Şubesine</a:t>
            </a:r>
            <a:r>
              <a:rPr lang="tr-TR" sz="1300" dirty="0"/>
              <a:t> başvuru yapılması gerekmektedir.</a:t>
            </a:r>
          </a:p>
          <a:p>
            <a:r>
              <a:rPr lang="tr-TR" sz="1200" dirty="0"/>
              <a:t> </a:t>
            </a:r>
          </a:p>
          <a:p>
            <a:r>
              <a:rPr lang="tr-TR" sz="1000" b="1" dirty="0"/>
              <a:t>Not:</a:t>
            </a:r>
            <a:r>
              <a:rPr lang="tr-TR" sz="1000" dirty="0"/>
              <a:t> Yaşanabilecek olası aksaklıklarda iletişim için, </a:t>
            </a:r>
            <a:r>
              <a:rPr lang="tr-TR" sz="1000" b="1" dirty="0"/>
              <a:t>186 Çağrı Merkezi </a:t>
            </a:r>
            <a:r>
              <a:rPr lang="tr-TR" sz="1000" dirty="0"/>
              <a:t>ile iletişime geçilebilir.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tr-TR" sz="1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3" name="Resim 2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9245" y="2332653"/>
            <a:ext cx="8985891" cy="16854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4394977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 Teması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000FF"/>
      </a:hlink>
      <a:folHlink>
        <a:srgbClr val="FF00FF"/>
      </a:folHlink>
    </a:clrScheme>
    <a:fontScheme name="Office Teması">
      <a:majorFont>
        <a:latin typeface="Calibri"/>
        <a:ea typeface="Calibri"/>
        <a:cs typeface="Calibri"/>
      </a:majorFont>
      <a:minorFont>
        <a:latin typeface="Helvetica"/>
        <a:ea typeface="Helvetica"/>
        <a:cs typeface="Helvetica"/>
      </a:minorFont>
    </a:fontScheme>
    <a:fmtScheme name="Office Teması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3175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30021" tIns="30021" rIns="30021" bIns="30021" numCol="1" spcCol="38100" rtlCol="0" anchor="ctr">
        <a:spAutoFit/>
      </a:bodyPr>
      <a:lstStyle>
        <a:defPPr marL="0" marR="0" indent="0" algn="l" defTabSz="359833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4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3175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3175" cap="flat">
          <a:noFill/>
          <a:miter lim="400000"/>
        </a:ln>
        <a:effectLst/>
        <a:sp3d/>
      </a:spPr>
      <a:bodyPr rot="0" spcFirstLastPara="1" vertOverflow="overflow" horzOverflow="overflow" vert="horz" wrap="square" lIns="30021" tIns="30021" rIns="30021" bIns="30021" numCol="1" spcCol="38100" rtlCol="0" anchor="t">
        <a:spAutoFit/>
      </a:bodyPr>
      <a:lstStyle>
        <a:defPPr marL="0" marR="0" indent="0" algn="l" defTabSz="359833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4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Office Teması">
  <a:themeElements>
    <a:clrScheme name="Office Teması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000FF"/>
      </a:hlink>
      <a:folHlink>
        <a:srgbClr val="FF00FF"/>
      </a:folHlink>
    </a:clrScheme>
    <a:fontScheme name="Office Teması">
      <a:majorFont>
        <a:latin typeface="Calibri"/>
        <a:ea typeface="Calibri"/>
        <a:cs typeface="Calibri"/>
      </a:majorFont>
      <a:minorFont>
        <a:latin typeface="Helvetica"/>
        <a:ea typeface="Helvetica"/>
        <a:cs typeface="Helvetica"/>
      </a:minorFont>
    </a:fontScheme>
    <a:fmtScheme name="Office Teması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3175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30021" tIns="30021" rIns="30021" bIns="30021" numCol="1" spcCol="38100" rtlCol="0" anchor="ctr">
        <a:spAutoFit/>
      </a:bodyPr>
      <a:lstStyle>
        <a:defPPr marL="0" marR="0" indent="0" algn="l" defTabSz="359833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4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3175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3175" cap="flat">
          <a:noFill/>
          <a:miter lim="400000"/>
        </a:ln>
        <a:effectLst/>
        <a:sp3d/>
      </a:spPr>
      <a:bodyPr rot="0" spcFirstLastPara="1" vertOverflow="overflow" horzOverflow="overflow" vert="horz" wrap="square" lIns="30021" tIns="30021" rIns="30021" bIns="30021" numCol="1" spcCol="38100" rtlCol="0" anchor="t">
        <a:spAutoFit/>
      </a:bodyPr>
      <a:lstStyle>
        <a:defPPr marL="0" marR="0" indent="0" algn="l" defTabSz="359833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4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6188F69FCEFF34D9C2CCB63A365F8F3" ma:contentTypeVersion="0" ma:contentTypeDescription="Create a new document." ma:contentTypeScope="" ma:versionID="f616518088170bc14472b76a46080ea0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1b05d82d297216baf5b26c55225140df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DC752EDD-B82F-4223-AC73-24700D689CD0}"/>
</file>

<file path=customXml/itemProps2.xml><?xml version="1.0" encoding="utf-8"?>
<ds:datastoreItem xmlns:ds="http://schemas.openxmlformats.org/officeDocument/2006/customXml" ds:itemID="{1EEEFE80-C8A0-48CB-9895-10AEC83315BE}"/>
</file>

<file path=customXml/itemProps3.xml><?xml version="1.0" encoding="utf-8"?>
<ds:datastoreItem xmlns:ds="http://schemas.openxmlformats.org/officeDocument/2006/customXml" ds:itemID="{81024993-A0D6-445C-BD46-830CF93F7C75}"/>
</file>

<file path=docProps/app.xml><?xml version="1.0" encoding="utf-8"?>
<Properties xmlns="http://schemas.openxmlformats.org/officeDocument/2006/extended-properties" xmlns:vt="http://schemas.openxmlformats.org/officeDocument/2006/docPropsVTypes">
  <TotalTime>2187</TotalTime>
  <Words>347</Words>
  <Application>Microsoft Office PowerPoint</Application>
  <PresentationFormat>Özel</PresentationFormat>
  <Paragraphs>72</Paragraphs>
  <Slides>3</Slides>
  <Notes>3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3</vt:i4>
      </vt:variant>
    </vt:vector>
  </HeadingPairs>
  <TitlesOfParts>
    <vt:vector size="10" baseType="lpstr">
      <vt:lpstr>Arial</vt:lpstr>
      <vt:lpstr>Calibri</vt:lpstr>
      <vt:lpstr>Helvetica</vt:lpstr>
      <vt:lpstr>Times New Roman</vt:lpstr>
      <vt:lpstr>verdana</vt:lpstr>
      <vt:lpstr>verdana</vt:lpstr>
      <vt:lpstr>Office Teması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Kenan OZKAN</dc:creator>
  <cp:keywords>I4886p293727nO8</cp:keywords>
  <cp:lastModifiedBy>Mehmet Cumhur GAYGILI</cp:lastModifiedBy>
  <cp:revision>255</cp:revision>
  <cp:lastPrinted>2019-05-27T08:17:22Z</cp:lastPrinted>
  <dcterms:modified xsi:type="dcterms:W3CDTF">2021-01-15T07:21:25Z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itusGUID">
    <vt:lpwstr>7423c49e-9609-48ce-b325-b26bdebcf268</vt:lpwstr>
  </property>
  <property fmtid="{D5CDD505-2E9C-101B-9397-08002B2CF9AE}" pid="3" name="FirstClassifierName">
    <vt:lpwstr>Kenan OZKAN</vt:lpwstr>
  </property>
  <property fmtid="{D5CDD505-2E9C-101B-9397-08002B2CF9AE}" pid="4" name="FirstClassifiedDate">
    <vt:lpwstr>24.05.2019, 14:42</vt:lpwstr>
  </property>
  <property fmtid="{D5CDD505-2E9C-101B-9397-08002B2CF9AE}" pid="5" name="LastClassifiedDate">
    <vt:lpwstr>24.05.2019, 14:42</vt:lpwstr>
  </property>
  <property fmtid="{D5CDD505-2E9C-101B-9397-08002B2CF9AE}" pid="6" name="LastClassifierName">
    <vt:lpwstr>Kenan OZKAN</vt:lpwstr>
  </property>
  <property fmtid="{D5CDD505-2E9C-101B-9397-08002B2CF9AE}" pid="7" name="CLASSIFICATION">
    <vt:lpwstr>I4886p293727nO8</vt:lpwstr>
  </property>
  <property fmtid="{D5CDD505-2E9C-101B-9397-08002B2CF9AE}" pid="8" name="ContentTypeId">
    <vt:lpwstr>0x010100C6188F69FCEFF34D9C2CCB63A365F8F3</vt:lpwstr>
  </property>
</Properties>
</file>