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70" r:id="rId2"/>
    <p:sldId id="271" r:id="rId3"/>
    <p:sldId id="272" r:id="rId4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2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7006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3097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2221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481" y="1777715"/>
            <a:ext cx="9649139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926744" y="5163533"/>
          <a:ext cx="4092695" cy="18548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84789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640779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644892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529390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592845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263358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NURDAĞ-HAMİDİYE-KUZOLUK </a:t>
                      </a:r>
                      <a:r>
                        <a:rPr lang="tr-TR" sz="800" u="none" strike="noStrike" dirty="0">
                          <a:effectLst/>
                          <a:latin typeface="+mj-lt"/>
                        </a:rPr>
                        <a:t>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92505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221208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392588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NURDAĞI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HİSAR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174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1,2,3,4,5,6,7,8,9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392588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1,13,14,15,18,19,20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00340268"/>
                  </a:ext>
                </a:extLst>
              </a:tr>
              <a:tr h="392588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1,51,52,53,54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1606874844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Hisar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Nurdağı Asliye </a:t>
            </a:r>
            <a:r>
              <a:rPr lang="tr-TR" sz="1600" dirty="0"/>
              <a:t>Hukuk Mahkemelerince belirlenen bedeller </a:t>
            </a:r>
            <a:r>
              <a:rPr lang="tr-TR" sz="1600" b="1" dirty="0" smtClean="0"/>
              <a:t>Ziraat Bankası Nurdağı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Nurdağı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</a:t>
            </a:r>
            <a:r>
              <a:rPr lang="tr-TR" sz="1200" dirty="0" smtClean="0"/>
              <a:t>Belgesi,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Ziraat Bankası Nurdağı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586" y="2175603"/>
            <a:ext cx="8631523" cy="2082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4346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93" y="1777715"/>
            <a:ext cx="9931966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926744" y="4990616"/>
          <a:ext cx="4001391" cy="213413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69512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626484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630505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517580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557310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17207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NURDAĞ-HAMİDİYE-KUZOLUK </a:t>
                      </a:r>
                      <a:r>
                        <a:rPr lang="tr-TR" sz="800" u="none" strike="noStrike" dirty="0">
                          <a:effectLst/>
                          <a:latin typeface="+mj-lt"/>
                        </a:rPr>
                        <a:t>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25779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14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256510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NURDAĞI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HAMİDİYE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106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3, 5, 9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274933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1,2,11,12,13,14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00340268"/>
                  </a:ext>
                </a:extLst>
              </a:tr>
              <a:tr h="256510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1,24,25,27,28,29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1606874844"/>
                  </a:ext>
                </a:extLst>
              </a:tr>
              <a:tr h="256510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124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1,3,5,6,10,11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811854777"/>
                  </a:ext>
                </a:extLst>
              </a:tr>
              <a:tr h="131045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1925581580"/>
                  </a:ext>
                </a:extLst>
              </a:tr>
              <a:tr h="256510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137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4,5,6,7,8,9,29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771821433"/>
                  </a:ext>
                </a:extLst>
              </a:tr>
              <a:tr h="256510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138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4,7,8,11,14,21,22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4112427359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Hamidiye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Nurdağı Asliye </a:t>
            </a:r>
            <a:r>
              <a:rPr lang="tr-TR" sz="1600" dirty="0"/>
              <a:t>Hukuk Mahkemelerince belirlenen bedeller </a:t>
            </a:r>
            <a:r>
              <a:rPr lang="tr-TR" sz="1600" b="1" dirty="0" smtClean="0"/>
              <a:t>Ziraat Bankası Nurdağı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Nurdağı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</a:t>
            </a:r>
            <a:r>
              <a:rPr lang="tr-TR" sz="1200" dirty="0" smtClean="0"/>
              <a:t>Belgesi,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Ziraat Bankası Nurdağı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06" y="2409399"/>
            <a:ext cx="9021683" cy="168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05921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93" y="1777715"/>
            <a:ext cx="9931966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1018048" y="5496023"/>
          <a:ext cx="4001391" cy="13608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69512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626484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630505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517580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557310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17207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NURDAĞ-HAMİDİYE-KUZOLUK </a:t>
                      </a:r>
                      <a:r>
                        <a:rPr lang="tr-TR" sz="800" u="none" strike="noStrike" dirty="0">
                          <a:effectLst/>
                          <a:latin typeface="+mj-lt"/>
                        </a:rPr>
                        <a:t>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256334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14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256510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NURDAĞI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KIRKPINAR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103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7,11,12,13,16,17,19,20,25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274933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4,6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00340268"/>
                  </a:ext>
                </a:extLst>
              </a:tr>
              <a:tr h="256510"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1606874844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Kırkpınar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Nurdağı Asliye </a:t>
            </a:r>
            <a:r>
              <a:rPr lang="tr-TR" sz="1600" dirty="0"/>
              <a:t>Hukuk Mahkemelerince belirlenen bedeller </a:t>
            </a:r>
            <a:r>
              <a:rPr lang="tr-TR" sz="1600" b="1" dirty="0" smtClean="0"/>
              <a:t>Ziraat Bankası Nurdağı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Nurdağı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</a:t>
            </a:r>
            <a:r>
              <a:rPr lang="tr-TR" sz="1200" dirty="0" smtClean="0"/>
              <a:t>Belgesi,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Ziraat Bankası Nurdağı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39" y="2511897"/>
            <a:ext cx="9077658" cy="151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75448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88F69FCEFF34D9C2CCB63A365F8F3" ma:contentTypeVersion="0" ma:contentTypeDescription="Create a new document." ma:contentTypeScope="" ma:versionID="f616518088170bc14472b76a46080ea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9102EA-9068-4595-8E00-B29659B7598E}"/>
</file>

<file path=customXml/itemProps2.xml><?xml version="1.0" encoding="utf-8"?>
<ds:datastoreItem xmlns:ds="http://schemas.openxmlformats.org/officeDocument/2006/customXml" ds:itemID="{450F2FED-0682-4F1D-B107-A5FE5EDCDA1E}"/>
</file>

<file path=customXml/itemProps3.xml><?xml version="1.0" encoding="utf-8"?>
<ds:datastoreItem xmlns:ds="http://schemas.openxmlformats.org/officeDocument/2006/customXml" ds:itemID="{2CC34F1B-6280-4848-A699-DC167E1BA229}"/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348</Words>
  <Application>Microsoft Office PowerPoint</Application>
  <PresentationFormat>Özel</PresentationFormat>
  <Paragraphs>92</Paragraphs>
  <Slides>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0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Mehmet Cumhur GAYGILI</cp:lastModifiedBy>
  <cp:revision>254</cp:revision>
  <cp:lastPrinted>2019-05-27T08:17:22Z</cp:lastPrinted>
  <dcterms:modified xsi:type="dcterms:W3CDTF">2021-01-15T07:15:46Z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7423c49e-9609-48ce-b325-b26bdebcf268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0x010100C6188F69FCEFF34D9C2CCB63A365F8F3</vt:lpwstr>
  </property>
</Properties>
</file>