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8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154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8335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204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2111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0152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845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010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209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1416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69689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475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038" y="1777714"/>
            <a:ext cx="8065970" cy="3048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233420"/>
              </p:ext>
            </p:extLst>
          </p:nvPr>
        </p:nvGraphicFramePr>
        <p:xfrm>
          <a:off x="666481" y="5186186"/>
          <a:ext cx="4352957" cy="17316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8336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81527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8590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414091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843101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37911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BELKIS</a:t>
                      </a:r>
                      <a:r>
                        <a:rPr lang="tr-TR" sz="800" u="none" strike="noStrike" baseline="0" dirty="0" smtClean="0">
                          <a:effectLst/>
                          <a:latin typeface="+mj-lt"/>
                        </a:rPr>
                        <a:t> TM-KARKAMIŞ </a:t>
                      </a:r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7711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1843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5651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KAVUNLU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194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4,5,7,40,8,39,53,51,36,31,41,30,45,47,16,49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300447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003402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Kavunlu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133" y="2076663"/>
            <a:ext cx="5534546" cy="233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59" y="1777715"/>
            <a:ext cx="9988361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304736"/>
              </p:ext>
            </p:extLst>
          </p:nvPr>
        </p:nvGraphicFramePr>
        <p:xfrm>
          <a:off x="1004357" y="4915540"/>
          <a:ext cx="4015082" cy="238012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05328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0996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49139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127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KARANFİL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197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51273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31,32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88363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2,3,4,5,6,7,8,9,10,11,12,13,14,15,16,17,18,19,20,21,22,23,24,25,26,27,28,29,30,31,32,33,34,35,36,37,38,39,40,41,42,43,44,45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Karanfil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98" y="2076662"/>
            <a:ext cx="9191736" cy="200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397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63" y="1648463"/>
            <a:ext cx="9763811" cy="32918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055855"/>
              </p:ext>
            </p:extLst>
          </p:nvPr>
        </p:nvGraphicFramePr>
        <p:xfrm>
          <a:off x="1004357" y="5341171"/>
          <a:ext cx="4015082" cy="172392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05328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0996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49139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1273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YARIMCA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125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1,2,3,4,5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51273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227436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Yarımca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313" y="1932788"/>
            <a:ext cx="5776831" cy="261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7192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08" y="1777715"/>
            <a:ext cx="8576110" cy="3197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774674"/>
              </p:ext>
            </p:extLst>
          </p:nvPr>
        </p:nvGraphicFramePr>
        <p:xfrm>
          <a:off x="1004357" y="5341171"/>
          <a:ext cx="4015082" cy="109433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05328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40996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512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40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51273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KARŞIYAKA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166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181,182,188,186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Karşıyaka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430" y="2062336"/>
            <a:ext cx="3604161" cy="236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927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08" y="1777715"/>
            <a:ext cx="8576110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759607"/>
              </p:ext>
            </p:extLst>
          </p:nvPr>
        </p:nvGraphicFramePr>
        <p:xfrm>
          <a:off x="1222408" y="5455296"/>
          <a:ext cx="3876642" cy="12713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863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06952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1084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36878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641423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34214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BELKIS TM-KARKAMIŞ </a:t>
                      </a:r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5009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95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8387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DUTLU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Dutlu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73" y="2106412"/>
            <a:ext cx="57721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8279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777715"/>
            <a:ext cx="9900428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152114"/>
              </p:ext>
            </p:extLst>
          </p:nvPr>
        </p:nvGraphicFramePr>
        <p:xfrm>
          <a:off x="1004358" y="4476072"/>
          <a:ext cx="4015082" cy="28635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28627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3266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38195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700040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2453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2327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4107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149965"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BAĞLICA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148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1, 4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565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677, 645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02748394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2,3,29,32,33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34661514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22,23,24,21,19,20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39346585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9,19,14,13,15,16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711201459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5,4,6,3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42020062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006840728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473400449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13,19,20,22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069802742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35,36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731449639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26,25,18,17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225702717"/>
                  </a:ext>
                </a:extLst>
              </a:tr>
              <a:tr h="149965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34,35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091554176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Bağlıca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50" y="2499233"/>
            <a:ext cx="9193773" cy="120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7119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777715"/>
            <a:ext cx="9900428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640488"/>
              </p:ext>
            </p:extLst>
          </p:nvPr>
        </p:nvGraphicFramePr>
        <p:xfrm>
          <a:off x="1004358" y="4476073"/>
          <a:ext cx="4015082" cy="290938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45342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25643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421105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843103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8237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8237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55222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82377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GÜZELKÖY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8, 7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82377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282377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282377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02748394"/>
                  </a:ext>
                </a:extLst>
              </a:tr>
              <a:tr h="38052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1,2,3,4,5,6,7,8,9,10,12,13,14,15,18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34661514"/>
                  </a:ext>
                </a:extLst>
              </a:tr>
              <a:tr h="282377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39346585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Güzelköy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14" y="2125718"/>
            <a:ext cx="9164333" cy="193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460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1" y="1777715"/>
            <a:ext cx="9970467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99412"/>
              </p:ext>
            </p:extLst>
          </p:nvPr>
        </p:nvGraphicFramePr>
        <p:xfrm>
          <a:off x="1004358" y="4476073"/>
          <a:ext cx="4015082" cy="27995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45342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25643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421105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843103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42769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18698"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NİZİP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HANCAĞIZ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02748394"/>
                  </a:ext>
                </a:extLst>
              </a:tr>
              <a:tr h="18484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34661514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39346585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4,3,7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65823852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788558172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5935513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Hancağız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6" y="2195586"/>
            <a:ext cx="9188920" cy="177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865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08" y="1777715"/>
            <a:ext cx="8576110" cy="3197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729346"/>
              </p:ext>
            </p:extLst>
          </p:nvPr>
        </p:nvGraphicFramePr>
        <p:xfrm>
          <a:off x="1050208" y="5307578"/>
          <a:ext cx="4015082" cy="15211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69783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217461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42769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1869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TEKETAŞI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12,13,14,8,9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Teketaşı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73" y="2072536"/>
            <a:ext cx="7295949" cy="248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7947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777715"/>
            <a:ext cx="9900428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651402"/>
              </p:ext>
            </p:extLst>
          </p:nvPr>
        </p:nvGraphicFramePr>
        <p:xfrm>
          <a:off x="1004357" y="4586160"/>
          <a:ext cx="4015082" cy="27418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69783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217461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1869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42769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18698"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ECELER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166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1,2,3,5,7,8,9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764028863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259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70837446"/>
                  </a:ext>
                </a:extLst>
              </a:tr>
              <a:tr h="125570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075680945"/>
                  </a:ext>
                </a:extLst>
              </a:tr>
              <a:tr h="128253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1,4,5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64851489"/>
                  </a:ext>
                </a:extLst>
              </a:tr>
              <a:tr h="218698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1,2,3,4,5,6,8,9,10,11,13,14,15,16,17,18,19,20,21,22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161845500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Eceler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11" y="2235435"/>
            <a:ext cx="9133277" cy="17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1704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3" y="1648463"/>
            <a:ext cx="10090882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832260"/>
              </p:ext>
            </p:extLst>
          </p:nvPr>
        </p:nvGraphicFramePr>
        <p:xfrm>
          <a:off x="1004357" y="4388917"/>
          <a:ext cx="4015082" cy="299655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69783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217461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7672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7672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4561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176729">
                <a:tc rowSpan="13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3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ÖRMETAŞ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165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5,6,7,10,11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764028863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70837446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075680945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64851489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161845500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270917302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525349294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1,3,4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1309212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1,2,3,15,16,17,18,19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709354089"/>
                  </a:ext>
                </a:extLst>
              </a:tr>
              <a:tr h="176729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428255249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Örmetaş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30" y="2316932"/>
            <a:ext cx="9236119" cy="148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7165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965" y="1782665"/>
            <a:ext cx="10090882" cy="2698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968644"/>
              </p:ext>
            </p:extLst>
          </p:nvPr>
        </p:nvGraphicFramePr>
        <p:xfrm>
          <a:off x="1004357" y="4586161"/>
          <a:ext cx="4015082" cy="27993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7180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754218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6737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697832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217461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8717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BELKIS TM-KARKAMIŞ </a:t>
                      </a:r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8717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6604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187174"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KARKAMIŞ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11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ERENYOLU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135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5,6,7,10,11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555643169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347594127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764028863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170837446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16,17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075680945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64851489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161845500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12,16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270917302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525349294"/>
                  </a:ext>
                </a:extLst>
              </a:tr>
              <a:tr h="187174"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1,3,4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11309212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Erenyolu</a:t>
            </a:r>
            <a:r>
              <a:rPr lang="tr-TR" sz="2500" b="1" dirty="0" smtClean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1., 2. ve 3. Asliye </a:t>
            </a:r>
            <a:r>
              <a:rPr lang="tr-TR" sz="1600" dirty="0"/>
              <a:t>Hukuk Mahkemelerince belirlenen bedeller </a:t>
            </a:r>
            <a:r>
              <a:rPr lang="tr-TR" sz="1600" b="1" dirty="0" smtClean="0"/>
              <a:t>Vakıflar Bankası Nizip 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 smtClean="0"/>
              <a:t>Nizip 1., 2., ve 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</a:t>
            </a:r>
            <a:r>
              <a:rPr lang="tr-TR" sz="1200" dirty="0" smtClean="0"/>
              <a:t>Belgesi,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Nizip Şubesine</a:t>
            </a:r>
            <a:r>
              <a:rPr lang="tr-TR" sz="1300" dirty="0" smtClean="0"/>
              <a:t> </a:t>
            </a:r>
            <a:r>
              <a:rPr lang="tr-TR" sz="1300" dirty="0"/>
              <a:t>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97" y="2224787"/>
            <a:ext cx="9270103" cy="165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4058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72A7CD-ADE7-467B-8380-DD6BE0E6E7CF}"/>
</file>

<file path=customXml/itemProps2.xml><?xml version="1.0" encoding="utf-8"?>
<ds:datastoreItem xmlns:ds="http://schemas.openxmlformats.org/officeDocument/2006/customXml" ds:itemID="{7CC26205-EA48-452C-B783-3F0833B90788}"/>
</file>

<file path=customXml/itemProps3.xml><?xml version="1.0" encoding="utf-8"?>
<ds:datastoreItem xmlns:ds="http://schemas.openxmlformats.org/officeDocument/2006/customXml" ds:itemID="{503FBB02-8BDB-44F2-9985-F485CEAB1E00}"/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1606</Words>
  <Application>Microsoft Office PowerPoint</Application>
  <PresentationFormat>Özel</PresentationFormat>
  <Paragraphs>412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253</cp:revision>
  <cp:lastPrinted>2019-05-27T08:17:22Z</cp:lastPrinted>
  <dcterms:modified xsi:type="dcterms:W3CDTF">2020-12-09T11:14:01Z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