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7" r:id="rId2"/>
    <p:sldId id="267" r:id="rId3"/>
    <p:sldId id="266" r:id="rId4"/>
    <p:sldId id="264" r:id="rId5"/>
    <p:sldId id="265" r:id="rId6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4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466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614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566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057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168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10662" y="1565190"/>
            <a:ext cx="8898984" cy="355805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869668" y="4984624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 smtClean="0"/>
              <a:t>Aşağımülk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P</a:t>
            </a:r>
            <a:r>
              <a:rPr lang="tr-TR" sz="1600" dirty="0" smtClean="0"/>
              <a:t>azarcık 1. ve 2.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Pazarcık Ziraat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34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Pazarcık 1., ve 2.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Pazarcık Ziraat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623922"/>
              </p:ext>
            </p:extLst>
          </p:nvPr>
        </p:nvGraphicFramePr>
        <p:xfrm>
          <a:off x="520920" y="5595457"/>
          <a:ext cx="4460154" cy="12633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44251">
                  <a:extLst>
                    <a:ext uri="{9D8B030D-6E8A-4147-A177-3AD203B41FA5}">
                      <a16:colId xmlns:a16="http://schemas.microsoft.com/office/drawing/2014/main" val="1343286331"/>
                    </a:ext>
                  </a:extLst>
                </a:gridCol>
                <a:gridCol w="587141">
                  <a:extLst>
                    <a:ext uri="{9D8B030D-6E8A-4147-A177-3AD203B41FA5}">
                      <a16:colId xmlns:a16="http://schemas.microsoft.com/office/drawing/2014/main" val="770277403"/>
                    </a:ext>
                  </a:extLst>
                </a:gridCol>
                <a:gridCol w="770021">
                  <a:extLst>
                    <a:ext uri="{9D8B030D-6E8A-4147-A177-3AD203B41FA5}">
                      <a16:colId xmlns:a16="http://schemas.microsoft.com/office/drawing/2014/main" val="2902267367"/>
                    </a:ext>
                  </a:extLst>
                </a:gridCol>
                <a:gridCol w="501973">
                  <a:extLst>
                    <a:ext uri="{9D8B030D-6E8A-4147-A177-3AD203B41FA5}">
                      <a16:colId xmlns:a16="http://schemas.microsoft.com/office/drawing/2014/main" val="3190562839"/>
                    </a:ext>
                  </a:extLst>
                </a:gridCol>
                <a:gridCol w="1456768">
                  <a:extLst>
                    <a:ext uri="{9D8B030D-6E8A-4147-A177-3AD203B41FA5}">
                      <a16:colId xmlns:a16="http://schemas.microsoft.com/office/drawing/2014/main" val="3247038956"/>
                    </a:ext>
                  </a:extLst>
                </a:gridCol>
              </a:tblGrid>
              <a:tr h="20355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PS5 TM - YAVUZELİ DM ENERJİ </a:t>
                      </a: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NAKİL HATTI </a:t>
                      </a:r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TESİSİ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893087"/>
                  </a:ext>
                </a:extLst>
              </a:tr>
              <a:tr h="2752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26083"/>
                  </a:ext>
                </a:extLst>
              </a:tr>
              <a:tr h="47026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MAHALLESİ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PARSEL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7171934"/>
                  </a:ext>
                </a:extLst>
              </a:tr>
              <a:tr h="23581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KAHRAMANMARAŞ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PAZARCIK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AŞAĞIMÜLK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0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307,309,310,311,416,417</a:t>
                      </a:r>
                      <a:r>
                        <a:rPr lang="tr-TR" sz="1000" dirty="0" smtClean="0">
                          <a:latin typeface="+mj-lt"/>
                        </a:rPr>
                        <a:t>, 743,764, 769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7072576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421" y="1879497"/>
            <a:ext cx="8281466" cy="274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0021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0920" y="1565190"/>
            <a:ext cx="9893615" cy="355805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869668" y="4984624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Muratlı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Araban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Ziraat Bankası </a:t>
            </a:r>
            <a:r>
              <a:rPr lang="tr-TR" sz="1600" b="1" dirty="0" smtClean="0"/>
              <a:t>Gaziantep</a:t>
            </a:r>
            <a:r>
              <a:rPr lang="tr-TR" sz="1600" dirty="0" smtClean="0"/>
              <a:t> </a:t>
            </a:r>
            <a:r>
              <a:rPr lang="tr-TR" sz="1600" b="1" dirty="0" smtClean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 smtClean="0"/>
              <a:t>Araban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Ziraat Bankası Gaziantep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2212"/>
              </p:ext>
            </p:extLst>
          </p:nvPr>
        </p:nvGraphicFramePr>
        <p:xfrm>
          <a:off x="520920" y="5595457"/>
          <a:ext cx="4460154" cy="11848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44251">
                  <a:extLst>
                    <a:ext uri="{9D8B030D-6E8A-4147-A177-3AD203B41FA5}">
                      <a16:colId xmlns:a16="http://schemas.microsoft.com/office/drawing/2014/main" val="1343286331"/>
                    </a:ext>
                  </a:extLst>
                </a:gridCol>
                <a:gridCol w="587141">
                  <a:extLst>
                    <a:ext uri="{9D8B030D-6E8A-4147-A177-3AD203B41FA5}">
                      <a16:colId xmlns:a16="http://schemas.microsoft.com/office/drawing/2014/main" val="770277403"/>
                    </a:ext>
                  </a:extLst>
                </a:gridCol>
                <a:gridCol w="770021">
                  <a:extLst>
                    <a:ext uri="{9D8B030D-6E8A-4147-A177-3AD203B41FA5}">
                      <a16:colId xmlns:a16="http://schemas.microsoft.com/office/drawing/2014/main" val="2902267367"/>
                    </a:ext>
                  </a:extLst>
                </a:gridCol>
                <a:gridCol w="501973">
                  <a:extLst>
                    <a:ext uri="{9D8B030D-6E8A-4147-A177-3AD203B41FA5}">
                      <a16:colId xmlns:a16="http://schemas.microsoft.com/office/drawing/2014/main" val="3190562839"/>
                    </a:ext>
                  </a:extLst>
                </a:gridCol>
                <a:gridCol w="1456768">
                  <a:extLst>
                    <a:ext uri="{9D8B030D-6E8A-4147-A177-3AD203B41FA5}">
                      <a16:colId xmlns:a16="http://schemas.microsoft.com/office/drawing/2014/main" val="3247038956"/>
                    </a:ext>
                  </a:extLst>
                </a:gridCol>
              </a:tblGrid>
              <a:tr h="20355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PS5 TM - YAVUZELİ DM ENERJİ </a:t>
                      </a: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NAKİL HATTI </a:t>
                      </a:r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TESİSİ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893087"/>
                  </a:ext>
                </a:extLst>
              </a:tr>
              <a:tr h="2752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26083"/>
                  </a:ext>
                </a:extLst>
              </a:tr>
              <a:tr h="47026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MAHALLESİ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PARSEL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7171934"/>
                  </a:ext>
                </a:extLst>
              </a:tr>
              <a:tr h="23581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ARABAN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MURATLI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0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473, 462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7072576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022" y="2557085"/>
            <a:ext cx="9043626" cy="1610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6417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5055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10662" y="1565190"/>
            <a:ext cx="8327973" cy="332974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869668" y="4984624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Pazarcık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P</a:t>
            </a:r>
            <a:r>
              <a:rPr lang="tr-TR" sz="1600" dirty="0" smtClean="0"/>
              <a:t>azarcık 1. ve 2.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Pazarcık Ziraat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34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Pazarcık 1., ve 2.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Pazarcık Ziraat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520920" y="5595457"/>
          <a:ext cx="4348748" cy="12633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44251">
                  <a:extLst>
                    <a:ext uri="{9D8B030D-6E8A-4147-A177-3AD203B41FA5}">
                      <a16:colId xmlns:a16="http://schemas.microsoft.com/office/drawing/2014/main" val="1343286331"/>
                    </a:ext>
                  </a:extLst>
                </a:gridCol>
                <a:gridCol w="587141">
                  <a:extLst>
                    <a:ext uri="{9D8B030D-6E8A-4147-A177-3AD203B41FA5}">
                      <a16:colId xmlns:a16="http://schemas.microsoft.com/office/drawing/2014/main" val="770277403"/>
                    </a:ext>
                  </a:extLst>
                </a:gridCol>
                <a:gridCol w="770021">
                  <a:extLst>
                    <a:ext uri="{9D8B030D-6E8A-4147-A177-3AD203B41FA5}">
                      <a16:colId xmlns:a16="http://schemas.microsoft.com/office/drawing/2014/main" val="2902267367"/>
                    </a:ext>
                  </a:extLst>
                </a:gridCol>
                <a:gridCol w="501973">
                  <a:extLst>
                    <a:ext uri="{9D8B030D-6E8A-4147-A177-3AD203B41FA5}">
                      <a16:colId xmlns:a16="http://schemas.microsoft.com/office/drawing/2014/main" val="3190562839"/>
                    </a:ext>
                  </a:extLst>
                </a:gridCol>
                <a:gridCol w="1345362">
                  <a:extLst>
                    <a:ext uri="{9D8B030D-6E8A-4147-A177-3AD203B41FA5}">
                      <a16:colId xmlns:a16="http://schemas.microsoft.com/office/drawing/2014/main" val="3247038956"/>
                    </a:ext>
                  </a:extLst>
                </a:gridCol>
              </a:tblGrid>
              <a:tr h="20355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PS5 TM - YAVUZELİ DM ENERJİ </a:t>
                      </a: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NAKİL HATTI </a:t>
                      </a:r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TESİSİ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893087"/>
                  </a:ext>
                </a:extLst>
              </a:tr>
              <a:tr h="2752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26083"/>
                  </a:ext>
                </a:extLst>
              </a:tr>
              <a:tr h="47026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MAHALLESİ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PARSEL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7171934"/>
                  </a:ext>
                </a:extLst>
              </a:tr>
              <a:tr h="23581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KAHRAMANMARAŞ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PAZARCIK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AŞAĞIMÜLK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0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307,309,310,311,416,417,743,764,769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7072576"/>
                  </a:ext>
                </a:extLst>
              </a:tr>
            </a:tbl>
          </a:graphicData>
        </a:graphic>
      </p:graphicFrame>
      <p:pic>
        <p:nvPicPr>
          <p:cNvPr id="9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67592" y="1879394"/>
            <a:ext cx="9668844" cy="34325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22068" y="5137024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Metin kutusu 5"/>
          <p:cNvSpPr txBox="1"/>
          <p:nvPr/>
        </p:nvSpPr>
        <p:spPr>
          <a:xfrm>
            <a:off x="567592" y="2649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4" name="Dikdörtgen 13"/>
          <p:cNvSpPr/>
          <p:nvPr/>
        </p:nvSpPr>
        <p:spPr>
          <a:xfrm>
            <a:off x="1017639" y="6636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 smtClean="0"/>
              <a:t>K.Karakuyu</a:t>
            </a:r>
            <a:r>
              <a:rPr lang="tr-TR" sz="2500" b="1" dirty="0" smtClean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</a:t>
            </a:r>
            <a:r>
              <a:rPr lang="tr-TR" sz="1600" dirty="0" smtClean="0"/>
              <a:t>olup, Gaziantep 4. 5. 6. 7. 8. 10. ve 11.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Adliye </a:t>
            </a:r>
            <a:r>
              <a:rPr lang="tr-TR" sz="1600" b="1" dirty="0" smtClean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5" name="Dikdörtgen 14"/>
          <p:cNvSpPr/>
          <p:nvPr/>
        </p:nvSpPr>
        <p:spPr>
          <a:xfrm>
            <a:off x="5719869" y="5298508"/>
            <a:ext cx="4938606" cy="1980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Gaziantep 4. 5. 6. 7. 8. 10. ve 11. </a:t>
            </a:r>
            <a:r>
              <a:rPr lang="tr-TR" sz="1200" dirty="0" smtClean="0"/>
              <a:t>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 Adliye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Tablo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49009"/>
              </p:ext>
            </p:extLst>
          </p:nvPr>
        </p:nvGraphicFramePr>
        <p:xfrm>
          <a:off x="673320" y="5747857"/>
          <a:ext cx="4348748" cy="15408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44251">
                  <a:extLst>
                    <a:ext uri="{9D8B030D-6E8A-4147-A177-3AD203B41FA5}">
                      <a16:colId xmlns:a16="http://schemas.microsoft.com/office/drawing/2014/main" val="1343286331"/>
                    </a:ext>
                  </a:extLst>
                </a:gridCol>
                <a:gridCol w="587141">
                  <a:extLst>
                    <a:ext uri="{9D8B030D-6E8A-4147-A177-3AD203B41FA5}">
                      <a16:colId xmlns:a16="http://schemas.microsoft.com/office/drawing/2014/main" val="770277403"/>
                    </a:ext>
                  </a:extLst>
                </a:gridCol>
                <a:gridCol w="770021">
                  <a:extLst>
                    <a:ext uri="{9D8B030D-6E8A-4147-A177-3AD203B41FA5}">
                      <a16:colId xmlns:a16="http://schemas.microsoft.com/office/drawing/2014/main" val="2902267367"/>
                    </a:ext>
                  </a:extLst>
                </a:gridCol>
                <a:gridCol w="501973">
                  <a:extLst>
                    <a:ext uri="{9D8B030D-6E8A-4147-A177-3AD203B41FA5}">
                      <a16:colId xmlns:a16="http://schemas.microsoft.com/office/drawing/2014/main" val="3190562839"/>
                    </a:ext>
                  </a:extLst>
                </a:gridCol>
                <a:gridCol w="1345362">
                  <a:extLst>
                    <a:ext uri="{9D8B030D-6E8A-4147-A177-3AD203B41FA5}">
                      <a16:colId xmlns:a16="http://schemas.microsoft.com/office/drawing/2014/main" val="3247038956"/>
                    </a:ext>
                  </a:extLst>
                </a:gridCol>
              </a:tblGrid>
              <a:tr h="20355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PS5 TM - YAVUZELİ DM ENERJİ </a:t>
                      </a: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NAKİL HATTI </a:t>
                      </a:r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TESİSİ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893087"/>
                  </a:ext>
                </a:extLst>
              </a:tr>
              <a:tr h="2752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26083"/>
                  </a:ext>
                </a:extLst>
              </a:tr>
              <a:tr h="35464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MAHALLESİ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PARSEL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7171934"/>
                  </a:ext>
                </a:extLst>
              </a:tr>
              <a:tr h="23581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YAVUZELİ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K.KARAKUYU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111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14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7072576"/>
                  </a:ext>
                </a:extLst>
              </a:tr>
              <a:tr h="2358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113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7,8,13,15,21,48,51,52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92093518"/>
                  </a:ext>
                </a:extLst>
              </a:tr>
              <a:tr h="235817"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140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1,2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5125753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39" y="2247941"/>
            <a:ext cx="8802768" cy="253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972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01419" y="1759737"/>
            <a:ext cx="8481596" cy="33911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869668" y="4984624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Ballık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</a:t>
            </a:r>
            <a:r>
              <a:rPr lang="tr-TR" sz="1600" dirty="0" smtClean="0"/>
              <a:t>olup, Gaziantep 2. 4. 9. 5. ve 11.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</a:t>
            </a:r>
            <a:r>
              <a:rPr lang="tr-TR" sz="1600" dirty="0" smtClean="0"/>
              <a:t> </a:t>
            </a:r>
            <a:r>
              <a:rPr lang="tr-TR" sz="1600" b="1" dirty="0" smtClean="0"/>
              <a:t>Gaziantep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80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Gaziantep 2. 4. 9. 5. ve 11.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Gaziantep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064730"/>
              </p:ext>
            </p:extLst>
          </p:nvPr>
        </p:nvGraphicFramePr>
        <p:xfrm>
          <a:off x="520920" y="5595457"/>
          <a:ext cx="4348748" cy="12633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74743">
                  <a:extLst>
                    <a:ext uri="{9D8B030D-6E8A-4147-A177-3AD203B41FA5}">
                      <a16:colId xmlns:a16="http://schemas.microsoft.com/office/drawing/2014/main" val="1343286331"/>
                    </a:ext>
                  </a:extLst>
                </a:gridCol>
                <a:gridCol w="1034716">
                  <a:extLst>
                    <a:ext uri="{9D8B030D-6E8A-4147-A177-3AD203B41FA5}">
                      <a16:colId xmlns:a16="http://schemas.microsoft.com/office/drawing/2014/main" val="770277403"/>
                    </a:ext>
                  </a:extLst>
                </a:gridCol>
                <a:gridCol w="757989">
                  <a:extLst>
                    <a:ext uri="{9D8B030D-6E8A-4147-A177-3AD203B41FA5}">
                      <a16:colId xmlns:a16="http://schemas.microsoft.com/office/drawing/2014/main" val="2902267367"/>
                    </a:ext>
                  </a:extLst>
                </a:gridCol>
                <a:gridCol w="505327">
                  <a:extLst>
                    <a:ext uri="{9D8B030D-6E8A-4147-A177-3AD203B41FA5}">
                      <a16:colId xmlns:a16="http://schemas.microsoft.com/office/drawing/2014/main" val="3190562839"/>
                    </a:ext>
                  </a:extLst>
                </a:gridCol>
                <a:gridCol w="1175973">
                  <a:extLst>
                    <a:ext uri="{9D8B030D-6E8A-4147-A177-3AD203B41FA5}">
                      <a16:colId xmlns:a16="http://schemas.microsoft.com/office/drawing/2014/main" val="3247038956"/>
                    </a:ext>
                  </a:extLst>
                </a:gridCol>
              </a:tblGrid>
              <a:tr h="20355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PS5 TM - YAVUZELİ DM ENERJİ </a:t>
                      </a: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NAKİL HATTI </a:t>
                      </a:r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TESİSİ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893087"/>
                  </a:ext>
                </a:extLst>
              </a:tr>
              <a:tr h="2752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26083"/>
                  </a:ext>
                </a:extLst>
              </a:tr>
              <a:tr h="47026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MAHALLESİ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PARSEL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7171934"/>
                  </a:ext>
                </a:extLst>
              </a:tr>
              <a:tr h="23581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YAVUZELİ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BALLIK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0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237,</a:t>
                      </a:r>
                      <a:r>
                        <a:rPr lang="tr-TR" sz="1000" baseline="0" dirty="0" smtClean="0">
                          <a:latin typeface="+mj-lt"/>
                        </a:rPr>
                        <a:t> </a:t>
                      </a:r>
                      <a:r>
                        <a:rPr lang="tr-TR" sz="1000" dirty="0" smtClean="0">
                          <a:latin typeface="+mj-lt"/>
                        </a:rPr>
                        <a:t>242, 243, 246, 867, 869, 871, 873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7072576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634" y="2061943"/>
            <a:ext cx="7117859" cy="263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1146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5055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10662" y="1565190"/>
            <a:ext cx="8327973" cy="332974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869668" y="4984624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Pazarcık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P</a:t>
            </a:r>
            <a:r>
              <a:rPr lang="tr-TR" sz="1600" dirty="0" smtClean="0"/>
              <a:t>azarcık 1. ve 2.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Pazarcık Ziraat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34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Pazarcık 1., ve 2.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Pazarcık Ziraat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520920" y="5595457"/>
          <a:ext cx="4348748" cy="12633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44251">
                  <a:extLst>
                    <a:ext uri="{9D8B030D-6E8A-4147-A177-3AD203B41FA5}">
                      <a16:colId xmlns:a16="http://schemas.microsoft.com/office/drawing/2014/main" val="1343286331"/>
                    </a:ext>
                  </a:extLst>
                </a:gridCol>
                <a:gridCol w="587141">
                  <a:extLst>
                    <a:ext uri="{9D8B030D-6E8A-4147-A177-3AD203B41FA5}">
                      <a16:colId xmlns:a16="http://schemas.microsoft.com/office/drawing/2014/main" val="770277403"/>
                    </a:ext>
                  </a:extLst>
                </a:gridCol>
                <a:gridCol w="770021">
                  <a:extLst>
                    <a:ext uri="{9D8B030D-6E8A-4147-A177-3AD203B41FA5}">
                      <a16:colId xmlns:a16="http://schemas.microsoft.com/office/drawing/2014/main" val="2902267367"/>
                    </a:ext>
                  </a:extLst>
                </a:gridCol>
                <a:gridCol w="501973">
                  <a:extLst>
                    <a:ext uri="{9D8B030D-6E8A-4147-A177-3AD203B41FA5}">
                      <a16:colId xmlns:a16="http://schemas.microsoft.com/office/drawing/2014/main" val="3190562839"/>
                    </a:ext>
                  </a:extLst>
                </a:gridCol>
                <a:gridCol w="1345362">
                  <a:extLst>
                    <a:ext uri="{9D8B030D-6E8A-4147-A177-3AD203B41FA5}">
                      <a16:colId xmlns:a16="http://schemas.microsoft.com/office/drawing/2014/main" val="3247038956"/>
                    </a:ext>
                  </a:extLst>
                </a:gridCol>
              </a:tblGrid>
              <a:tr h="20355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PS5 TM - YAVUZELİ DM ENERJİ </a:t>
                      </a: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NAKİL HATTI </a:t>
                      </a:r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TESİSİ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893087"/>
                  </a:ext>
                </a:extLst>
              </a:tr>
              <a:tr h="2752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26083"/>
                  </a:ext>
                </a:extLst>
              </a:tr>
              <a:tr h="47026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MAHALLESİ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PARSEL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7171934"/>
                  </a:ext>
                </a:extLst>
              </a:tr>
              <a:tr h="23581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KAHRAMANMARAŞ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PAZARCIK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AŞAĞIMÜLK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0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307,309,310,311,416,417,743,764,769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7072576"/>
                  </a:ext>
                </a:extLst>
              </a:tr>
            </a:tbl>
          </a:graphicData>
        </a:graphic>
      </p:graphicFrame>
      <p:pic>
        <p:nvPicPr>
          <p:cNvPr id="9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15193" y="1912137"/>
            <a:ext cx="9923428" cy="340720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22068" y="5137024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Metin kutusu 5"/>
          <p:cNvSpPr txBox="1"/>
          <p:nvPr/>
        </p:nvSpPr>
        <p:spPr>
          <a:xfrm>
            <a:off x="567592" y="2649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4" name="Dikdörtgen 13"/>
          <p:cNvSpPr/>
          <p:nvPr/>
        </p:nvSpPr>
        <p:spPr>
          <a:xfrm>
            <a:off x="1017639" y="6636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 smtClean="0"/>
              <a:t>Cingife</a:t>
            </a:r>
            <a:r>
              <a:rPr lang="tr-TR" sz="2500" b="1" dirty="0" smtClean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</a:t>
            </a:r>
            <a:r>
              <a:rPr lang="tr-TR" sz="1600" dirty="0" smtClean="0"/>
              <a:t>olup, Gaziantep 1. 2. 4. 7. 8.ve 9.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Gaziantep Vakıfbank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5" name="Dikdörtgen 14"/>
          <p:cNvSpPr/>
          <p:nvPr/>
        </p:nvSpPr>
        <p:spPr>
          <a:xfrm>
            <a:off x="5719869" y="5298508"/>
            <a:ext cx="4938606" cy="1980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Gaziantep 1. 2. 4. 7. 8.ve 9. </a:t>
            </a:r>
            <a:r>
              <a:rPr lang="tr-TR" sz="1200" dirty="0" smtClean="0"/>
              <a:t>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Gaziantep Vakıfbank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Tablo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816277"/>
              </p:ext>
            </p:extLst>
          </p:nvPr>
        </p:nvGraphicFramePr>
        <p:xfrm>
          <a:off x="673320" y="5747857"/>
          <a:ext cx="4348748" cy="126895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44251">
                  <a:extLst>
                    <a:ext uri="{9D8B030D-6E8A-4147-A177-3AD203B41FA5}">
                      <a16:colId xmlns:a16="http://schemas.microsoft.com/office/drawing/2014/main" val="1343286331"/>
                    </a:ext>
                  </a:extLst>
                </a:gridCol>
                <a:gridCol w="587141">
                  <a:extLst>
                    <a:ext uri="{9D8B030D-6E8A-4147-A177-3AD203B41FA5}">
                      <a16:colId xmlns:a16="http://schemas.microsoft.com/office/drawing/2014/main" val="770277403"/>
                    </a:ext>
                  </a:extLst>
                </a:gridCol>
                <a:gridCol w="770021">
                  <a:extLst>
                    <a:ext uri="{9D8B030D-6E8A-4147-A177-3AD203B41FA5}">
                      <a16:colId xmlns:a16="http://schemas.microsoft.com/office/drawing/2014/main" val="2902267367"/>
                    </a:ext>
                  </a:extLst>
                </a:gridCol>
                <a:gridCol w="501973">
                  <a:extLst>
                    <a:ext uri="{9D8B030D-6E8A-4147-A177-3AD203B41FA5}">
                      <a16:colId xmlns:a16="http://schemas.microsoft.com/office/drawing/2014/main" val="3190562839"/>
                    </a:ext>
                  </a:extLst>
                </a:gridCol>
                <a:gridCol w="1345362">
                  <a:extLst>
                    <a:ext uri="{9D8B030D-6E8A-4147-A177-3AD203B41FA5}">
                      <a16:colId xmlns:a16="http://schemas.microsoft.com/office/drawing/2014/main" val="3247038956"/>
                    </a:ext>
                  </a:extLst>
                </a:gridCol>
              </a:tblGrid>
              <a:tr h="20355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PS5 TM - YAVUZELİ DM ENERJİ </a:t>
                      </a: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NAKİL HATTI </a:t>
                      </a:r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TESİSİ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893087"/>
                  </a:ext>
                </a:extLst>
              </a:tr>
              <a:tr h="2752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26083"/>
                  </a:ext>
                </a:extLst>
              </a:tr>
              <a:tr h="31855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MAHALLESİ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PARSEL NO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7171934"/>
                  </a:ext>
                </a:extLst>
              </a:tr>
              <a:tr h="2358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YAVUZELİ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CİNGİFE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92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40,42,44,46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7072576"/>
                  </a:ext>
                </a:extLst>
              </a:tr>
              <a:tr h="235817"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94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3,19,22,25,26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5125753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007" y="2510789"/>
            <a:ext cx="9209435" cy="2236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6242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88F69FCEFF34D9C2CCB63A365F8F3" ma:contentTypeVersion="0" ma:contentTypeDescription="Create a new document." ma:contentTypeScope="" ma:versionID="f616518088170bc14472b76a46080ea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C5C264C-B6DB-412D-9763-739CB0207383}"/>
</file>

<file path=customXml/itemProps2.xml><?xml version="1.0" encoding="utf-8"?>
<ds:datastoreItem xmlns:ds="http://schemas.openxmlformats.org/officeDocument/2006/customXml" ds:itemID="{5D4CA015-9940-4BC8-AA4C-F9F7FD32C77F}"/>
</file>

<file path=customXml/itemProps3.xml><?xml version="1.0" encoding="utf-8"?>
<ds:datastoreItem xmlns:ds="http://schemas.openxmlformats.org/officeDocument/2006/customXml" ds:itemID="{204E6E35-B0A9-434F-AF48-0C73A5801679}"/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900</Words>
  <Application>Microsoft Office PowerPoint</Application>
  <PresentationFormat>Özel</PresentationFormat>
  <Paragraphs>167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ilknur EMIROGLU</cp:lastModifiedBy>
  <cp:revision>114</cp:revision>
  <cp:lastPrinted>2019-05-27T08:17:22Z</cp:lastPrinted>
  <dcterms:modified xsi:type="dcterms:W3CDTF">2020-12-07T09:08:31Z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7423c49e-9609-48ce-b325-b26bdebcf268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0x010100C6188F69FCEFF34D9C2CCB63A365F8F3</vt:lpwstr>
  </property>
</Properties>
</file>