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84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60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2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34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92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45706"/>
              </p:ext>
            </p:extLst>
          </p:nvPr>
        </p:nvGraphicFramePr>
        <p:xfrm>
          <a:off x="415192" y="5274733"/>
          <a:ext cx="4348748" cy="1165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78120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733300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961194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30772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345362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5329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SARIÇAM-ÇELİKLER ENERJİ NAKİL HATTI TESİSİ</a:t>
                      </a:r>
                      <a:endParaRPr lang="tr-TR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936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380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4716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ADANA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SARIÇAM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HAKKIBEYLİ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3,6,23,26,32,33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Hakkıbeyli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</a:t>
            </a:r>
            <a:r>
              <a:rPr lang="tr-TR" sz="1600" dirty="0" smtClean="0"/>
              <a:t>dana 1.,2.,3.,4.,5.,6.,7.,8.,9.,10.,11.,12. ve 13. 14.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Seyhan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Adana 1.,2.,3.,4.,5.,6.,7.,8.,9.,10.,11.,12. ve 13</a:t>
            </a:r>
            <a:r>
              <a:rPr lang="tr-TR" sz="1200" dirty="0" smtClean="0"/>
              <a:t>. 14. </a:t>
            </a:r>
            <a:r>
              <a:rPr lang="tr-TR" sz="1200" dirty="0"/>
              <a:t>Asliye Hukuk Mahkeme </a:t>
            </a:r>
            <a:r>
              <a:rPr lang="tr-TR" sz="1200" dirty="0" smtClean="0"/>
              <a:t>  Kaleminden </a:t>
            </a:r>
            <a:r>
              <a:rPr lang="tr-TR" sz="1200" dirty="0"/>
              <a:t>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Seyhan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endParaRPr lang="tr-TR" sz="1300" dirty="0" smtClean="0"/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74" y="1940353"/>
            <a:ext cx="6733366" cy="244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8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4518" y="1639477"/>
            <a:ext cx="9531702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42437" y="4801022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04523"/>
              </p:ext>
            </p:extLst>
          </p:nvPr>
        </p:nvGraphicFramePr>
        <p:xfrm>
          <a:off x="415190" y="5131505"/>
          <a:ext cx="4527246" cy="20778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7745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76339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1000647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64872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400583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000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SARIÇAM-ÇELİKLER ENERJİ NAKİL HATTI TESİSİ</a:t>
                      </a:r>
                      <a:endParaRPr lang="tr-TR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971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4411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1336431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ADANA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SARIÇAM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YAĞIZLAR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147,148,150,151,152,153,159,173,174,175,176,177,209,293,294,305,306,310,312,313,361,362,365,366,367,373,377,393,394,395,1363,1365,1366,1374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Yağızlar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</a:t>
            </a:r>
            <a:r>
              <a:rPr lang="tr-TR" sz="1600" dirty="0" smtClean="0"/>
              <a:t>. 14.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Seyhan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65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Adana 1.,2.,3.,4.,5.,6.,7.,8.,9.,10.,11.,12. ve 13</a:t>
            </a:r>
            <a:r>
              <a:rPr lang="tr-TR" sz="1200" dirty="0" smtClean="0"/>
              <a:t>. 14. </a:t>
            </a:r>
            <a:r>
              <a:rPr lang="tr-TR" sz="1200" dirty="0"/>
              <a:t>Asliye Hukuk Mahkeme  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/>
              <a:t>Vakıfbank Seyhan Şubesine</a:t>
            </a:r>
            <a:r>
              <a:rPr lang="tr-TR" sz="1300" dirty="0"/>
              <a:t> başvuru yapılması gerekmektedir.</a:t>
            </a:r>
          </a:p>
          <a:p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80" y="2054333"/>
            <a:ext cx="8769363" cy="223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64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192" y="1654181"/>
            <a:ext cx="9771028" cy="31499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00280"/>
              </p:ext>
            </p:extLst>
          </p:nvPr>
        </p:nvGraphicFramePr>
        <p:xfrm>
          <a:off x="415191" y="5149515"/>
          <a:ext cx="4604247" cy="17740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6211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776383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1017666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79582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424405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796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SARIÇAM-ÇELİKLER ENERJİ NAKİL HATTI TESİSİ</a:t>
                      </a:r>
                      <a:endParaRPr lang="tr-TR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94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340228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347077">
                <a:tc rowSpan="4"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ADANA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SARIÇAM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CERENLİ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51,52,54,99,103,105,106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237371">
                <a:tc vMerge="1">
                  <a:txBody>
                    <a:bodyPr/>
                    <a:lstStyle/>
                    <a:p>
                      <a:pPr algn="ctr"/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effectLst/>
                          <a:latin typeface="Times New Roman" panose="02020603050405020304" pitchFamily="18" charset="0"/>
                        </a:rPr>
                        <a:t>9,10,11,12,13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1785359"/>
                  </a:ext>
                </a:extLst>
              </a:tr>
              <a:tr h="237371">
                <a:tc vMerge="1">
                  <a:txBody>
                    <a:bodyPr/>
                    <a:lstStyle/>
                    <a:p>
                      <a:pPr algn="ctr"/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5326366"/>
                  </a:ext>
                </a:extLst>
              </a:tr>
              <a:tr h="237371">
                <a:tc vMerge="1">
                  <a:txBody>
                    <a:bodyPr/>
                    <a:lstStyle/>
                    <a:p>
                      <a:pPr algn="ctr"/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3707639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Cerenli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</a:t>
            </a:r>
            <a:r>
              <a:rPr lang="tr-TR" sz="1600" dirty="0" smtClean="0"/>
              <a:t>. 14. </a:t>
            </a:r>
            <a:r>
              <a:rPr lang="tr-TR" sz="1600" dirty="0"/>
              <a:t>Asliye Hukuk Mahkemelerince belirlenen bedeller </a:t>
            </a:r>
            <a:r>
              <a:rPr lang="tr-TR" sz="1600" b="1" dirty="0"/>
              <a:t>Vakıfbank Seyhan Şubesine </a:t>
            </a:r>
            <a:r>
              <a:rPr lang="tr-TR" sz="1600" dirty="0"/>
              <a:t>yatırılmıştır.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9"/>
            <a:ext cx="4748151" cy="239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>
                <a:solidFill>
                  <a:srgbClr val="00888A"/>
                </a:solidFill>
              </a:rPr>
              <a:t>BEDELLERİN ALINABİLMESİ İÇİN;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Adana 1.,2.,3.,4.,5.,6.,7.,8.,9.,10.,11.,12. ve 13. </a:t>
            </a:r>
            <a:r>
              <a:rPr lang="tr-TR" sz="1200" dirty="0" smtClean="0"/>
              <a:t>14.Asliye </a:t>
            </a:r>
            <a:r>
              <a:rPr lang="tr-TR" sz="1200" dirty="0"/>
              <a:t>Hukuk Mahkeme  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200" dirty="0"/>
              <a:t> ile </a:t>
            </a:r>
            <a:r>
              <a:rPr lang="tr-TR" sz="1200" b="1" dirty="0"/>
              <a:t>Vakıfbank Seyhan Şubesine</a:t>
            </a:r>
            <a:r>
              <a:rPr lang="tr-TR" sz="1200" dirty="0"/>
              <a:t> başvuru yapılması </a:t>
            </a:r>
            <a:r>
              <a:rPr lang="tr-TR" sz="1200" dirty="0" smtClean="0"/>
              <a:t>gerekmektedir</a:t>
            </a:r>
          </a:p>
          <a:p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10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64" y="2215069"/>
            <a:ext cx="8919202" cy="188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19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6017" y="1639477"/>
            <a:ext cx="9461634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64394"/>
              </p:ext>
            </p:extLst>
          </p:nvPr>
        </p:nvGraphicFramePr>
        <p:xfrm>
          <a:off x="394151" y="5476985"/>
          <a:ext cx="4625288" cy="10970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2733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755713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990572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856164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30106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80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SARIÇAM-ÇELİKLER ENERJİ NAKİL HATTI TESİSİ</a:t>
                      </a:r>
                      <a:endParaRPr lang="tr-TR" sz="10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80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14736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520895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ADANA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SARIÇAM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KARLIK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2,9,10,11,13,30,31,32,34,35,36,37,507,1433,1434,1749, 1750,1752,1760,1761,1763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Karlık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13. 14. Asliye Hukuk Mahkemelerince belirlenen </a:t>
            </a:r>
            <a:r>
              <a:rPr lang="tr-TR" sz="1600" dirty="0" smtClean="0"/>
              <a:t>bedeller          </a:t>
            </a:r>
            <a:r>
              <a:rPr lang="tr-TR" sz="1600" b="1" dirty="0" smtClean="0"/>
              <a:t>Ziraat Bankası </a:t>
            </a:r>
            <a:r>
              <a:rPr lang="tr-TR" sz="1600" b="1" dirty="0" err="1" smtClean="0"/>
              <a:t>Stad</a:t>
            </a:r>
            <a:r>
              <a:rPr lang="tr-TR" sz="1600" b="1" dirty="0" smtClean="0"/>
              <a:t> Şubesine </a:t>
            </a:r>
            <a:r>
              <a:rPr lang="tr-TR" sz="1600" dirty="0"/>
              <a:t>yatırılmıştır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2088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Adana 1.,2.,3.,4.,5.,6.,7.,8.,9.,10.,11.,12. ve 13. 14.Asliye Hukuk Mahkeme  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pPr lvl="0"/>
            <a:endParaRPr lang="tr-TR" sz="1200" dirty="0"/>
          </a:p>
          <a:p>
            <a:r>
              <a:rPr lang="tr-TR" sz="1200" dirty="0"/>
              <a:t> ile </a:t>
            </a:r>
            <a:r>
              <a:rPr lang="tr-TR" sz="1200" b="1" dirty="0" smtClean="0"/>
              <a:t>Ziraat Bankası </a:t>
            </a:r>
            <a:r>
              <a:rPr lang="tr-TR" sz="1200" b="1" dirty="0" err="1" smtClean="0"/>
              <a:t>Stad</a:t>
            </a:r>
            <a:r>
              <a:rPr lang="tr-TR" sz="1200" b="1" dirty="0" smtClean="0"/>
              <a:t> Şubesine</a:t>
            </a:r>
            <a:r>
              <a:rPr lang="tr-TR" sz="1200" dirty="0" smtClean="0"/>
              <a:t> </a:t>
            </a:r>
            <a:r>
              <a:rPr lang="tr-TR" sz="1200" dirty="0"/>
              <a:t>başvuru yapılması gerekmektedir</a:t>
            </a:r>
          </a:p>
          <a:p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10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5" y="1822788"/>
            <a:ext cx="8729321" cy="25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07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6197C2-9937-4241-9160-D12C833BA018}"/>
</file>

<file path=customXml/itemProps2.xml><?xml version="1.0" encoding="utf-8"?>
<ds:datastoreItem xmlns:ds="http://schemas.openxmlformats.org/officeDocument/2006/customXml" ds:itemID="{E69BC92E-48F8-4690-B923-9997D57BB9FD}"/>
</file>

<file path=customXml/itemProps3.xml><?xml version="1.0" encoding="utf-8"?>
<ds:datastoreItem xmlns:ds="http://schemas.openxmlformats.org/officeDocument/2006/customXml" ds:itemID="{6CBECF6A-D0EC-4B8D-9492-579F56B9B165}"/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656</Words>
  <Application>Microsoft Office PowerPoint</Application>
  <PresentationFormat>Özel</PresentationFormat>
  <Paragraphs>96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Mehmet Cumhur GAYGILI</cp:lastModifiedBy>
  <cp:revision>105</cp:revision>
  <cp:lastPrinted>2019-05-27T08:17:22Z</cp:lastPrinted>
  <dcterms:modified xsi:type="dcterms:W3CDTF">2020-12-11T11:40:55Z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