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8" r:id="rId2"/>
    <p:sldId id="261" r:id="rId3"/>
    <p:sldId id="262" r:id="rId4"/>
    <p:sldId id="263" r:id="rId5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4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368088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860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9924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410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002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97292" y="1571560"/>
            <a:ext cx="7914966" cy="336443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80189" y="4965922"/>
            <a:ext cx="5879311" cy="239417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/>
            <a:r>
              <a:rPr lang="tr-TR" sz="1800" b="1" dirty="0" err="1" smtClean="0"/>
              <a:t>Kargakekeç</a:t>
            </a:r>
            <a:r>
              <a:rPr lang="tr-TR" sz="1800" b="1" dirty="0" smtClean="0"/>
              <a:t> Mahallesi</a:t>
            </a:r>
            <a:endParaRPr lang="tr-TR" sz="18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Adana 1.,2.,3.,4.,5.,6.,7.,8.,9.,10.,11.,12. ve 13. </a:t>
            </a:r>
            <a:r>
              <a:rPr lang="tr-TR" sz="1600" dirty="0" smtClean="0"/>
              <a:t>Asliye </a:t>
            </a:r>
            <a:r>
              <a:rPr lang="tr-TR" sz="1600" dirty="0"/>
              <a:t>Hukuk Mahkemelerince belirlenen bedeller </a:t>
            </a:r>
            <a:r>
              <a:rPr lang="tr-TR" sz="1600" dirty="0" smtClean="0"/>
              <a:t>                       </a:t>
            </a:r>
            <a:r>
              <a:rPr lang="tr-TR" sz="1600" b="1" dirty="0" smtClean="0"/>
              <a:t>Vakıfbank </a:t>
            </a:r>
            <a:r>
              <a:rPr lang="tr-TR" sz="1600" b="1" dirty="0"/>
              <a:t>Seyhan Şubesine </a:t>
            </a:r>
            <a:r>
              <a:rPr lang="tr-TR" sz="1600" dirty="0"/>
              <a:t>yatırılmıştır</a:t>
            </a:r>
            <a:endParaRPr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2184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Adana 1.,2.,3.,4.,5.,6.,7.,8.,9.,10.,11.,12. ve 13. </a:t>
            </a:r>
            <a:r>
              <a:rPr lang="tr-TR" sz="1200" dirty="0" smtClean="0"/>
              <a:t> </a:t>
            </a:r>
            <a:r>
              <a:rPr lang="tr-TR" sz="1200" dirty="0"/>
              <a:t>Asliye Hukuk Mahkeme  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ile </a:t>
            </a:r>
            <a:r>
              <a:rPr lang="tr-TR" sz="1300" b="1" dirty="0"/>
              <a:t>Vakıfbank Seyhan Şubesine</a:t>
            </a:r>
            <a:r>
              <a:rPr lang="tr-TR" sz="1300" dirty="0"/>
              <a:t> başvuru yapılması gerekmektedir.</a:t>
            </a:r>
          </a:p>
          <a:p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61756"/>
              </p:ext>
            </p:extLst>
          </p:nvPr>
        </p:nvGraphicFramePr>
        <p:xfrm>
          <a:off x="345556" y="5725884"/>
          <a:ext cx="4909219" cy="12801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35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15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6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4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1169">
                <a:tc gridSpan="5">
                  <a:txBody>
                    <a:bodyPr/>
                    <a:lstStyle/>
                    <a:p>
                      <a:pPr marL="0" marR="0" lvl="0" indent="0" algn="ctr" defTabSz="3598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SARIÇAM -HOCALLI ÇİRİŞGEDİĞİ ENERJİ </a:t>
                      </a:r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NAKİL HATTI TESİSİ</a:t>
                      </a:r>
                      <a:endParaRPr lang="tr-TR" sz="1000" b="1" i="0" u="none" strike="noStrike" cap="none" spc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39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39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20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SARIÇAM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KARGAGEGEÇ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102,104,105,106,107,167,181,184,188,</a:t>
                      </a:r>
                    </a:p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196,375,379,380,381,382,407,408,411,412,413,743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791" y="1874796"/>
            <a:ext cx="5489670" cy="255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680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17044" y="1654181"/>
            <a:ext cx="7401828" cy="30692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991941" y="4917448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800" b="1" dirty="0" smtClean="0"/>
              <a:t>ÇİRİŞGEDİĞİ MAHALLESİ</a:t>
            </a:r>
            <a:endParaRPr lang="tr-TR" sz="18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Adana 1.,2.,3.,4.,5.,6.,7.,8.,9.,10.,11.,12. ve 13. Asliye Hukuk Mahkemelerince belirlenen </a:t>
            </a:r>
            <a:r>
              <a:rPr lang="tr-TR" sz="1600" dirty="0" smtClean="0"/>
              <a:t>bedeller        </a:t>
            </a:r>
            <a:r>
              <a:rPr lang="tr-TR" sz="1600" b="1" dirty="0"/>
              <a:t>Vakıfbank Seyhan Şubesine </a:t>
            </a:r>
            <a:r>
              <a:rPr lang="tr-TR" sz="1600" dirty="0"/>
              <a:t>yatırılmıştır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200" b="1" u="sng" dirty="0" smtClean="0">
              <a:solidFill>
                <a:srgbClr val="00888A"/>
              </a:solidFill>
            </a:endParaRPr>
          </a:p>
          <a:p>
            <a:r>
              <a:rPr lang="tr-TR" sz="12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000" dirty="0"/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1)</a:t>
            </a:r>
            <a:r>
              <a:rPr lang="tr-TR" sz="1000" dirty="0"/>
              <a:t> Adana 1.,2.,3.,4.,5.,6.,7.,8.,9.,10.,11.,12. ve 13.  Asliye Hukuk Mahkeme   Kaleminden Belge Alınması,</a:t>
            </a:r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2)</a:t>
            </a:r>
            <a:r>
              <a:rPr lang="tr-TR" sz="1000" dirty="0"/>
              <a:t> </a:t>
            </a:r>
            <a:r>
              <a:rPr lang="tr-TR" sz="1000" dirty="0" err="1"/>
              <a:t>Takyidatlı</a:t>
            </a:r>
            <a:r>
              <a:rPr lang="tr-TR" sz="1000" dirty="0"/>
              <a:t> Tapu Kaydı,</a:t>
            </a:r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3) </a:t>
            </a:r>
            <a:r>
              <a:rPr lang="tr-TR" sz="1000" dirty="0"/>
              <a:t>Kimlik Belgesi,</a:t>
            </a:r>
          </a:p>
          <a:p>
            <a:r>
              <a:rPr lang="tr-TR" sz="1000" dirty="0"/>
              <a:t> ile </a:t>
            </a:r>
            <a:r>
              <a:rPr lang="tr-TR" sz="1000" b="1" dirty="0"/>
              <a:t>Vakıfbank Seyhan Şubesine</a:t>
            </a:r>
            <a:r>
              <a:rPr lang="tr-TR" sz="1000" dirty="0"/>
              <a:t> başvuru yapılması gerekmektedir.</a:t>
            </a:r>
          </a:p>
          <a:p>
            <a:endParaRPr lang="tr-TR" sz="1000" dirty="0"/>
          </a:p>
          <a:p>
            <a:r>
              <a:rPr lang="tr-TR" sz="10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872" y="1848179"/>
            <a:ext cx="6462371" cy="2376572"/>
          </a:xfrm>
          <a:prstGeom prst="rect">
            <a:avLst/>
          </a:prstGeom>
        </p:spPr>
      </p:pic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14798"/>
              </p:ext>
            </p:extLst>
          </p:nvPr>
        </p:nvGraphicFramePr>
        <p:xfrm>
          <a:off x="190551" y="5527076"/>
          <a:ext cx="4909219" cy="12801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35655">
                  <a:extLst>
                    <a:ext uri="{9D8B030D-6E8A-4147-A177-3AD203B41FA5}">
                      <a16:colId xmlns:a16="http://schemas.microsoft.com/office/drawing/2014/main" val="3823892000"/>
                    </a:ext>
                  </a:extLst>
                </a:gridCol>
                <a:gridCol w="821541">
                  <a:extLst>
                    <a:ext uri="{9D8B030D-6E8A-4147-A177-3AD203B41FA5}">
                      <a16:colId xmlns:a16="http://schemas.microsoft.com/office/drawing/2014/main" val="1996575888"/>
                    </a:ext>
                  </a:extLst>
                </a:gridCol>
                <a:gridCol w="1076860">
                  <a:extLst>
                    <a:ext uri="{9D8B030D-6E8A-4147-A177-3AD203B41FA5}">
                      <a16:colId xmlns:a16="http://schemas.microsoft.com/office/drawing/2014/main" val="1481986880"/>
                    </a:ext>
                  </a:extLst>
                </a:gridCol>
                <a:gridCol w="684863">
                  <a:extLst>
                    <a:ext uri="{9D8B030D-6E8A-4147-A177-3AD203B41FA5}">
                      <a16:colId xmlns:a16="http://schemas.microsoft.com/office/drawing/2014/main" val="149876047"/>
                    </a:ext>
                  </a:extLst>
                </a:gridCol>
                <a:gridCol w="1790300">
                  <a:extLst>
                    <a:ext uri="{9D8B030D-6E8A-4147-A177-3AD203B41FA5}">
                      <a16:colId xmlns:a16="http://schemas.microsoft.com/office/drawing/2014/main" val="941970076"/>
                    </a:ext>
                  </a:extLst>
                </a:gridCol>
              </a:tblGrid>
              <a:tr h="211169">
                <a:tc gridSpan="5">
                  <a:txBody>
                    <a:bodyPr/>
                    <a:lstStyle/>
                    <a:p>
                      <a:pPr marL="0" marR="0" lvl="0" indent="0" algn="ctr" defTabSz="3598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SARIÇAM -HOCALLI ÇİRİŞGEDİĞİ ENERJİ NAKİL HATTI TESİSİ</a:t>
                      </a:r>
                      <a:endParaRPr lang="tr-TR" sz="1000" b="1" i="0" u="none" strike="noStrike" cap="none" spc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867649"/>
                  </a:ext>
                </a:extLst>
              </a:tr>
              <a:tr h="28839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65239"/>
                  </a:ext>
                </a:extLst>
              </a:tr>
              <a:tr h="28839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4130524"/>
                  </a:ext>
                </a:extLst>
              </a:tr>
              <a:tr h="49220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SARIÇAM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ÇİRİŞGEDİĞİ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403,404,405,439,443</a:t>
                      </a:r>
                    </a:p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444,445,446,451,452,523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8838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2079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36809" y="1650175"/>
            <a:ext cx="6631806" cy="331605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885425"/>
            <a:ext cx="5879311" cy="2643299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800" b="1" dirty="0" smtClean="0"/>
              <a:t>AKKUYU </a:t>
            </a:r>
            <a:r>
              <a:rPr lang="tr-TR" sz="1800" b="1" dirty="0" smtClean="0"/>
              <a:t>MAHALLESİ</a:t>
            </a:r>
            <a:endParaRPr lang="tr-TR" sz="18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Adana 1.,2.,3.,4.,5.,6.,7.,8.,9.,10.,11.,12. ve 13. Asliye Hukuk Mahkemelerince belirlenen bedeller        </a:t>
            </a:r>
            <a:r>
              <a:rPr lang="tr-TR" sz="1600" b="1" dirty="0"/>
              <a:t>Vakıfbank Seyhan Şubesine </a:t>
            </a:r>
            <a:r>
              <a:rPr lang="tr-TR" sz="1600" dirty="0"/>
              <a:t>yatırılmıştır</a:t>
            </a:r>
          </a:p>
          <a:p>
            <a:pPr algn="ctr"/>
            <a:r>
              <a:rPr lang="tr-TR" sz="1600" dirty="0" smtClean="0"/>
              <a:t>.</a:t>
            </a:r>
            <a:endParaRPr lang="tr-TR" sz="1600" dirty="0"/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200" b="1" u="sng" dirty="0" smtClean="0">
              <a:solidFill>
                <a:srgbClr val="00888A"/>
              </a:solidFill>
            </a:endParaRPr>
          </a:p>
          <a:p>
            <a:r>
              <a:rPr lang="tr-TR" sz="12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200" dirty="0"/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1)</a:t>
            </a:r>
            <a:r>
              <a:rPr lang="tr-TR" sz="1000" dirty="0"/>
              <a:t> Adana 1.,2.,3.,4.,5.,6.,7.,8.,9.,10.,11.,12. ve 13.  Asliye Hukuk Mahkeme   Kaleminden Belge Alınması,</a:t>
            </a:r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2)</a:t>
            </a:r>
            <a:r>
              <a:rPr lang="tr-TR" sz="1000" dirty="0"/>
              <a:t> </a:t>
            </a:r>
            <a:r>
              <a:rPr lang="tr-TR" sz="1000" dirty="0" err="1"/>
              <a:t>Takyidatlı</a:t>
            </a:r>
            <a:r>
              <a:rPr lang="tr-TR" sz="1000" dirty="0"/>
              <a:t> Tapu Kaydı,</a:t>
            </a:r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3) </a:t>
            </a:r>
            <a:r>
              <a:rPr lang="tr-TR" sz="1000" dirty="0"/>
              <a:t>Kimlik Belgesi,</a:t>
            </a:r>
          </a:p>
          <a:p>
            <a:r>
              <a:rPr lang="tr-TR" sz="1000" dirty="0"/>
              <a:t> ile </a:t>
            </a:r>
            <a:r>
              <a:rPr lang="tr-TR" sz="1000" b="1" dirty="0"/>
              <a:t>Vakıfbank Seyhan Şubesine</a:t>
            </a:r>
            <a:r>
              <a:rPr lang="tr-TR" sz="1000" dirty="0"/>
              <a:t> başvuru yapılması gerekmektedir.</a:t>
            </a:r>
          </a:p>
          <a:p>
            <a:endParaRPr lang="tr-TR" sz="1000" dirty="0"/>
          </a:p>
          <a:p>
            <a:r>
              <a:rPr lang="tr-TR" sz="10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499374"/>
              </p:ext>
            </p:extLst>
          </p:nvPr>
        </p:nvGraphicFramePr>
        <p:xfrm>
          <a:off x="351237" y="5716526"/>
          <a:ext cx="4823557" cy="83804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6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4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7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9028">
                <a:tc gridSpan="5">
                  <a:txBody>
                    <a:bodyPr/>
                    <a:lstStyle/>
                    <a:p>
                      <a:pPr marL="0" marR="0" lvl="0" indent="0" algn="ctr" defTabSz="3598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SARIÇAM -HOCALLI ÇİRİŞGEDİĞİ ENERJİ </a:t>
                      </a:r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NAKİL HATTI TESİSİ</a:t>
                      </a:r>
                      <a:endParaRPr lang="tr-TR" sz="1000" b="1" i="0" u="none" strike="noStrike" cap="none" spc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7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37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25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SARIÇAM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AKKUYU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513,514,518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544" y="1984830"/>
            <a:ext cx="4320390" cy="252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2120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83394" y="1639476"/>
            <a:ext cx="9211377" cy="331605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885425"/>
            <a:ext cx="5879311" cy="2643299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800" b="1" dirty="0" smtClean="0"/>
              <a:t>HOCALLI MAHALLESİ</a:t>
            </a:r>
            <a:endParaRPr lang="tr-TR" sz="18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Adana 1.,2.,3.,4.,5.,6.,7.,8.,9.,10.,11.,12. ve 13. Asliye Hukuk Mahkemelerince belirlenen bedeller        </a:t>
            </a:r>
            <a:r>
              <a:rPr lang="tr-TR" sz="1600" b="1" dirty="0"/>
              <a:t>Vakıfbank Seyhan Şubesine </a:t>
            </a:r>
            <a:r>
              <a:rPr lang="tr-TR" sz="1600" dirty="0"/>
              <a:t>yatırılmıştır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857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200" b="1" u="sng" dirty="0" smtClean="0">
              <a:solidFill>
                <a:srgbClr val="00888A"/>
              </a:solidFill>
            </a:endParaRPr>
          </a:p>
          <a:p>
            <a:r>
              <a:rPr lang="tr-TR" sz="12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000" dirty="0"/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1)</a:t>
            </a:r>
            <a:r>
              <a:rPr lang="tr-TR" sz="1000" dirty="0"/>
              <a:t> Adana 1.,2.,3.,4.,5.,6.,7.,8.,9.,10.,11.,12. ve 13.  Asliye Hukuk Mahkeme   Kaleminden Belge Alınması,</a:t>
            </a:r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2)</a:t>
            </a:r>
            <a:r>
              <a:rPr lang="tr-TR" sz="1000" dirty="0"/>
              <a:t> </a:t>
            </a:r>
            <a:r>
              <a:rPr lang="tr-TR" sz="1000" dirty="0" err="1"/>
              <a:t>Takyidatlı</a:t>
            </a:r>
            <a:r>
              <a:rPr lang="tr-TR" sz="1000" dirty="0"/>
              <a:t> Tapu Kaydı,</a:t>
            </a:r>
          </a:p>
          <a:p>
            <a:pPr lvl="0"/>
            <a:r>
              <a:rPr lang="tr-TR" sz="1000" b="1" dirty="0">
                <a:solidFill>
                  <a:srgbClr val="00888A"/>
                </a:solidFill>
              </a:rPr>
              <a:t>3) </a:t>
            </a:r>
            <a:r>
              <a:rPr lang="tr-TR" sz="1000" dirty="0"/>
              <a:t>Kimlik Belgesi,</a:t>
            </a:r>
          </a:p>
          <a:p>
            <a:r>
              <a:rPr lang="tr-TR" sz="1000" dirty="0"/>
              <a:t> ile </a:t>
            </a:r>
            <a:r>
              <a:rPr lang="tr-TR" sz="1000" b="1" dirty="0"/>
              <a:t>Vakıfbank Seyhan Şubesine</a:t>
            </a:r>
            <a:r>
              <a:rPr lang="tr-TR" sz="1000" dirty="0"/>
              <a:t> başvuru yapılması gerekmektedir.</a:t>
            </a:r>
          </a:p>
          <a:p>
            <a:endParaRPr lang="tr-TR" sz="1000" dirty="0"/>
          </a:p>
          <a:p>
            <a:r>
              <a:rPr lang="tr-TR" sz="10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133240"/>
              </p:ext>
            </p:extLst>
          </p:nvPr>
        </p:nvGraphicFramePr>
        <p:xfrm>
          <a:off x="351237" y="5524067"/>
          <a:ext cx="4823557" cy="148087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26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5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3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1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9028">
                <a:tc gridSpan="5">
                  <a:txBody>
                    <a:bodyPr/>
                    <a:lstStyle/>
                    <a:p>
                      <a:pPr marL="0" marR="0" lvl="0" indent="0" algn="ctr" defTabSz="3598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SARIÇAM -HOCALLI ÇİRİŞGEDİĞİ ENERJİ </a:t>
                      </a:r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NAKİL HATTI TESİSİ</a:t>
                      </a:r>
                      <a:endParaRPr lang="tr-TR" sz="1000" b="1" i="0" u="none" strike="noStrike" cap="none" spc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7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45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25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ADANA</a:t>
                      </a: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SARIÇAM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HOCALLI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117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14,15,17,18,19,20,21,22,23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504"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176,177,189,190,192</a:t>
                      </a:r>
                    </a:p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193,194,231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163419"/>
                  </a:ext>
                </a:extLst>
              </a:tr>
              <a:tr h="190259"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effectLst/>
                          <a:latin typeface="+mj-lt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89,93,94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5501959"/>
                  </a:ext>
                </a:extLst>
              </a:tr>
            </a:tbl>
          </a:graphicData>
        </a:graphic>
      </p:graphicFrame>
      <p:pic>
        <p:nvPicPr>
          <p:cNvPr id="4" name="Resim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02" y="2135913"/>
            <a:ext cx="8605631" cy="200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4371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DAAEF5-BC7E-48D0-9646-E3EA8A47E302}"/>
</file>

<file path=customXml/itemProps2.xml><?xml version="1.0" encoding="utf-8"?>
<ds:datastoreItem xmlns:ds="http://schemas.openxmlformats.org/officeDocument/2006/customXml" ds:itemID="{60958FC5-7056-4315-8288-5B6AEB6ED8B0}"/>
</file>

<file path=customXml/itemProps3.xml><?xml version="1.0" encoding="utf-8"?>
<ds:datastoreItem xmlns:ds="http://schemas.openxmlformats.org/officeDocument/2006/customXml" ds:itemID="{3B3D941A-CDCF-49C2-9527-D30E65D3E173}"/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404</Words>
  <Application>Microsoft Office PowerPoint</Application>
  <PresentationFormat>Özel</PresentationFormat>
  <Paragraphs>103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ilknur EMIROGLU</cp:lastModifiedBy>
  <cp:revision>115</cp:revision>
  <cp:lastPrinted>2019-05-27T08:17:22Z</cp:lastPrinted>
  <dcterms:modified xsi:type="dcterms:W3CDTF">2020-03-02T07:27:52Z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7a449ac7-bb0c-4e24-aa43-9708ad00bf90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