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4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60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22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341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3" y="1639477"/>
            <a:ext cx="99704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Çaltıbükü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Anamur 1. </a:t>
            </a:r>
            <a:r>
              <a:rPr lang="tr-TR" sz="1600" dirty="0"/>
              <a:t>ve 3. Asliye Hukuk Mahkemelerince belirlenen bedeller </a:t>
            </a:r>
            <a:r>
              <a:rPr lang="tr-TR" sz="1600" b="1" dirty="0" smtClean="0"/>
              <a:t>Ziraat Bankası Anamur </a:t>
            </a:r>
            <a:r>
              <a:rPr lang="tr-TR" sz="1600" b="1" dirty="0" smtClean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80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Anamur </a:t>
            </a:r>
            <a:r>
              <a:rPr lang="tr-TR" sz="1200" dirty="0"/>
              <a:t>1</a:t>
            </a:r>
            <a:r>
              <a:rPr lang="tr-TR" sz="1200" dirty="0" smtClean="0"/>
              <a:t>. </a:t>
            </a:r>
            <a:r>
              <a:rPr lang="tr-TR" sz="1200" dirty="0"/>
              <a:t>ve 3.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b="1" dirty="0"/>
              <a:t>Ziraat Bankası Anamur Şubesine </a:t>
            </a:r>
            <a:r>
              <a:rPr lang="tr-TR" sz="1300" dirty="0" smtClean="0"/>
              <a:t>başvuru </a:t>
            </a:r>
            <a:r>
              <a:rPr lang="tr-TR" sz="1300" dirty="0"/>
              <a:t>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0CB1907E-AB9C-4FEE-9B6A-E6C34E3F1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702378"/>
              </p:ext>
            </p:extLst>
          </p:nvPr>
        </p:nvGraphicFramePr>
        <p:xfrm>
          <a:off x="1142802" y="5548551"/>
          <a:ext cx="4021990" cy="9294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78120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733300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961194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617342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16866">
                <a:tc gridSpan="5">
                  <a:txBody>
                    <a:bodyPr/>
                    <a:lstStyle/>
                    <a:p>
                      <a:pPr marL="0" marR="0" lvl="0" indent="0" algn="ctr" defTabSz="3598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OTLUCA </a:t>
                      </a:r>
                      <a:r>
                        <a:rPr lang="tr-TR" sz="1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DM-KADILAR DM ENERJİ NAKİL HATTI TESİSİ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936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3800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2358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MERSİN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ANAMUR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ÇALTIBÜKÜ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463,482,484,158,159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19" y="2518999"/>
            <a:ext cx="9125577" cy="115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6803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006" y="1639477"/>
            <a:ext cx="10084614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Güneybahşiş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Anamur 1. ve 3.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Ziraat Bankası Anamur Şubesine </a:t>
            </a:r>
            <a:r>
              <a:rPr lang="tr-TR" sz="1600" dirty="0" smtClean="0"/>
              <a:t>yatırılmıştır</a:t>
            </a:r>
            <a:r>
              <a:rPr lang="tr-TR" sz="1600" dirty="0"/>
              <a:t>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49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Anamur </a:t>
            </a:r>
            <a:r>
              <a:rPr lang="tr-TR" sz="1200" dirty="0"/>
              <a:t>1. ve 3..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b="1" dirty="0"/>
              <a:t>Ziraat Bankası Anamur Şubesine </a:t>
            </a:r>
            <a:r>
              <a:rPr lang="tr-TR" sz="1300" dirty="0" smtClean="0"/>
              <a:t>başvuru </a:t>
            </a:r>
            <a:r>
              <a:rPr lang="tr-TR" sz="1300" dirty="0"/>
              <a:t>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B5E6FF2A-1374-49AD-9C90-FE2E638315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004622"/>
              </p:ext>
            </p:extLst>
          </p:nvPr>
        </p:nvGraphicFramePr>
        <p:xfrm>
          <a:off x="486302" y="4921052"/>
          <a:ext cx="4533137" cy="244372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60147">
                  <a:extLst>
                    <a:ext uri="{9D8B030D-6E8A-4147-A177-3AD203B41FA5}">
                      <a16:colId xmlns:a16="http://schemas.microsoft.com/office/drawing/2014/main" val="1453202929"/>
                    </a:ext>
                  </a:extLst>
                </a:gridCol>
                <a:gridCol w="617640">
                  <a:extLst>
                    <a:ext uri="{9D8B030D-6E8A-4147-A177-3AD203B41FA5}">
                      <a16:colId xmlns:a16="http://schemas.microsoft.com/office/drawing/2014/main" val="2291383871"/>
                    </a:ext>
                  </a:extLst>
                </a:gridCol>
                <a:gridCol w="860173">
                  <a:extLst>
                    <a:ext uri="{9D8B030D-6E8A-4147-A177-3AD203B41FA5}">
                      <a16:colId xmlns:a16="http://schemas.microsoft.com/office/drawing/2014/main" val="3794433889"/>
                    </a:ext>
                  </a:extLst>
                </a:gridCol>
                <a:gridCol w="706066">
                  <a:extLst>
                    <a:ext uri="{9D8B030D-6E8A-4147-A177-3AD203B41FA5}">
                      <a16:colId xmlns:a16="http://schemas.microsoft.com/office/drawing/2014/main" val="3678325506"/>
                    </a:ext>
                  </a:extLst>
                </a:gridCol>
                <a:gridCol w="1789111">
                  <a:extLst>
                    <a:ext uri="{9D8B030D-6E8A-4147-A177-3AD203B41FA5}">
                      <a16:colId xmlns:a16="http://schemas.microsoft.com/office/drawing/2014/main" val="2936119921"/>
                    </a:ext>
                  </a:extLst>
                </a:gridCol>
              </a:tblGrid>
              <a:tr h="193691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OTLUCA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DM-KADILAR DM 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076601"/>
                  </a:ext>
                </a:extLst>
              </a:tr>
              <a:tr h="165573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7048832"/>
                  </a:ext>
                </a:extLst>
              </a:tr>
              <a:tr h="321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8592105"/>
                  </a:ext>
                </a:extLst>
              </a:tr>
              <a:tr h="165573">
                <a:tc rowSpan="10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MERSİN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10"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ANAMUR</a:t>
                      </a:r>
                    </a:p>
                  </a:txBody>
                  <a:tcPr marL="9525" marR="9525" marT="9525" marB="0" anchor="ctr"/>
                </a:tc>
                <a:tc rowSpan="10"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GÜNEYBAHŞİŞ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147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2147299"/>
                  </a:ext>
                </a:extLst>
              </a:tr>
              <a:tr h="16557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225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2024823"/>
                  </a:ext>
                </a:extLst>
              </a:tr>
              <a:tr h="2588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241,242,267,263,262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7729395"/>
                  </a:ext>
                </a:extLst>
              </a:tr>
              <a:tr h="16557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28701228"/>
                  </a:ext>
                </a:extLst>
              </a:tr>
              <a:tr h="16557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40686330"/>
                  </a:ext>
                </a:extLst>
              </a:tr>
              <a:tr h="172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170,162,166,167,168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303428"/>
                  </a:ext>
                </a:extLst>
              </a:tr>
              <a:tr h="172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125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389,391,390,418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01385950"/>
                  </a:ext>
                </a:extLst>
              </a:tr>
              <a:tr h="16557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154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7394064"/>
                  </a:ext>
                </a:extLst>
              </a:tr>
              <a:tr h="16557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126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271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9678264"/>
                  </a:ext>
                </a:extLst>
              </a:tr>
              <a:tr h="16557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153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2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8066407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50" y="2520041"/>
            <a:ext cx="9330572" cy="1156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6461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7450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2" y="1654181"/>
            <a:ext cx="9900428" cy="3179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Karalarbahşiş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Anamur 1. ve 3.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Ziraat Bankası Anamur Şubesine </a:t>
            </a:r>
            <a:r>
              <a:rPr lang="tr-TR" sz="1600" dirty="0" smtClean="0"/>
              <a:t>yatırılmıştır</a:t>
            </a:r>
            <a:r>
              <a:rPr lang="tr-TR" sz="1600" dirty="0"/>
              <a:t>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2180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Anamur 1. ve 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b="1" dirty="0"/>
              <a:t>Ziraat Bankası Anamur Şubesine </a:t>
            </a:r>
            <a:r>
              <a:rPr lang="tr-TR" sz="1300" dirty="0" smtClean="0"/>
              <a:t>başvuru </a:t>
            </a:r>
            <a:r>
              <a:rPr lang="tr-TR" sz="1300" dirty="0"/>
              <a:t>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D62629EA-FED2-4488-8E62-EF6AF09684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749039"/>
              </p:ext>
            </p:extLst>
          </p:nvPr>
        </p:nvGraphicFramePr>
        <p:xfrm>
          <a:off x="174624" y="5513373"/>
          <a:ext cx="4589315" cy="11652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4569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773865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1014366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876729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419786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14969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31.5 kW 477 MCM ÇİFT DEVRE OTLUCA DM-KADILAR DM  ENERJİ NAKİL HATTI TESİSİ</a:t>
                      </a:r>
                      <a:endParaRPr lang="tr-TR" sz="1000" b="0" i="0" u="none" strike="noStrike" cap="none" spc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936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3800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2358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MERSİN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ANAMUR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KARALARBAHŞİŞ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  <a:tr h="235817"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62,367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4614845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90" y="2740655"/>
            <a:ext cx="9159059" cy="10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1923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B0559F-2F83-4F6D-831E-DBBF7A3903BC}"/>
</file>

<file path=customXml/itemProps2.xml><?xml version="1.0" encoding="utf-8"?>
<ds:datastoreItem xmlns:ds="http://schemas.openxmlformats.org/officeDocument/2006/customXml" ds:itemID="{3CBC6E7C-3DD4-4A0E-9FD3-20946AC97284}"/>
</file>

<file path=customXml/itemProps3.xml><?xml version="1.0" encoding="utf-8"?>
<ds:datastoreItem xmlns:ds="http://schemas.openxmlformats.org/officeDocument/2006/customXml" ds:itemID="{8FF19B4A-6546-4DB6-86F4-B76BE4C16970}"/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386</Words>
  <Application>Microsoft Office PowerPoint</Application>
  <PresentationFormat>Özel</PresentationFormat>
  <Paragraphs>90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0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ilknur EMIROGLU</cp:lastModifiedBy>
  <cp:revision>103</cp:revision>
  <cp:lastPrinted>2019-05-27T08:17:22Z</cp:lastPrinted>
  <dcterms:modified xsi:type="dcterms:W3CDTF">2020-12-07T15:35:39Z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